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2" r:id="rId2"/>
    <p:sldMasterId id="2147483678" r:id="rId3"/>
    <p:sldMasterId id="2147483691" r:id="rId4"/>
    <p:sldMasterId id="2147483706" r:id="rId5"/>
    <p:sldMasterId id="2147483719" r:id="rId6"/>
    <p:sldMasterId id="2147483732" r:id="rId7"/>
  </p:sldMasterIdLst>
  <p:notesMasterIdLst>
    <p:notesMasterId r:id="rId74"/>
  </p:notesMasterIdLst>
  <p:sldIdLst>
    <p:sldId id="256" r:id="rId8"/>
    <p:sldId id="320" r:id="rId9"/>
    <p:sldId id="321"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32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10" r:id="rId63"/>
    <p:sldId id="323" r:id="rId64"/>
    <p:sldId id="312" r:id="rId65"/>
    <p:sldId id="313" r:id="rId66"/>
    <p:sldId id="314" r:id="rId67"/>
    <p:sldId id="315" r:id="rId68"/>
    <p:sldId id="316" r:id="rId69"/>
    <p:sldId id="317" r:id="rId70"/>
    <p:sldId id="318" r:id="rId71"/>
    <p:sldId id="319" r:id="rId72"/>
    <p:sldId id="324" r:id="rId73"/>
  </p:sldIdLst>
  <p:sldSz cx="12192000" cy="6858000"/>
  <p:notesSz cx="6858000" cy="9144000"/>
  <p:embeddedFontLst>
    <p:embeddedFont>
      <p:font typeface="Calibri" panose="020F0502020204030204" pitchFamily="34" charset="0"/>
      <p:regular r:id="rId75"/>
      <p:bold r:id="rId76"/>
      <p:italic r:id="rId77"/>
      <p:boldItalic r:id="rId78"/>
    </p:embeddedFont>
    <p:embeddedFont>
      <p:font typeface="Cambria" panose="02040503050406030204" pitchFamily="18" charset="0"/>
      <p:regular r:id="rId79"/>
      <p:bold r:id="rId80"/>
      <p:italic r:id="rId81"/>
      <p:boldItalic r:id="rId82"/>
    </p:embeddedFont>
    <p:embeddedFont>
      <p:font typeface="Century Gothic" panose="020B0502020202020204" pitchFamily="34" charset="0"/>
      <p:regular r:id="rId83"/>
      <p:bold r:id="rId84"/>
      <p:italic r:id="rId85"/>
      <p:boldItalic r:id="rId86"/>
    </p:embeddedFont>
    <p:embeddedFont>
      <p:font typeface="Libre Franklin" pitchFamily="2" charset="77"/>
      <p:regular r:id="rId87"/>
      <p:bold r:id="rId88"/>
      <p:italic r:id="rId89"/>
      <p:boldItalic r:id="rId90"/>
    </p:embeddedFont>
    <p:embeddedFont>
      <p:font typeface="Merriweather Sans" pitchFamily="2" charset="77"/>
      <p:regular r:id="rId91"/>
      <p:bold r:id="rId92"/>
      <p:italic r:id="rId93"/>
      <p:boldItalic r:id="rId94"/>
    </p:embeddedFont>
    <p:embeddedFont>
      <p:font typeface="Montserrat" pitchFamily="2" charset="77"/>
      <p:regular r:id="rId95"/>
      <p:bold r:id="rId96"/>
      <p:italic r:id="rId97"/>
      <p:boldItalic r:id="rId98"/>
    </p:embeddedFont>
    <p:embeddedFont>
      <p:font typeface="Open Sans" panose="020B0606030504020204" pitchFamily="34" charset="0"/>
      <p:regular r:id="rId99"/>
      <p:bold r:id="rId100"/>
      <p:italic r:id="rId101"/>
      <p:boldItalic r:id="rId102"/>
    </p:embeddedFont>
    <p:embeddedFont>
      <p:font typeface="Poppins" pitchFamily="2" charset="77"/>
      <p:regular r:id="rId103"/>
      <p:bold r:id="rId104"/>
      <p:italic r:id="rId105"/>
      <p:boldItalic r:id="rId106"/>
    </p:embeddedFont>
    <p:embeddedFont>
      <p:font typeface="Raleway" pitchFamily="2" charset="77"/>
      <p:regular r:id="rId107"/>
      <p:bold r:id="rId108"/>
      <p:italic r:id="rId109"/>
      <p:boldItalic r:id="rId110"/>
    </p:embeddedFont>
    <p:embeddedFont>
      <p:font typeface="Raleway Medium" panose="020F0502020204030204" pitchFamily="34"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iP/+yxZvj4Af4u5jAvTEPtfUJY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F7503-47F4-41B4-84BD-DDCF95EFAE7B}" v="1" dt="2022-11-13T02:12:39.494"/>
  </p1510:revLst>
</p1510:revInfo>
</file>

<file path=ppt/tableStyles.xml><?xml version="1.0" encoding="utf-8"?>
<a:tblStyleLst xmlns:a="http://schemas.openxmlformats.org/drawingml/2006/main" def="{0373D705-DC91-4B5C-820C-B94F8AC71E4D}">
  <a:tblStyle styleId="{0373D705-DC91-4B5C-820C-B94F8AC71E4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B6C592B-8647-429E-9E33-D4C8298EF077}" styleName="Table_1">
    <a:wholeTbl>
      <a:tcTxStyle b="off" i="off">
        <a:font>
          <a:latin typeface="Myriad Pro"/>
          <a:ea typeface="Myriad Pro"/>
          <a:cs typeface="Myriad Pr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DE7FE"/>
          </a:solidFill>
        </a:fill>
      </a:tcStyle>
    </a:wholeTbl>
    <a:band1H>
      <a:tcTxStyle/>
      <a:tcStyle>
        <a:tcBdr/>
        <a:fill>
          <a:solidFill>
            <a:srgbClr val="DACCFD"/>
          </a:solidFill>
        </a:fill>
      </a:tcStyle>
    </a:band1H>
    <a:band2H>
      <a:tcTxStyle/>
      <a:tcStyle>
        <a:tcBdr/>
      </a:tcStyle>
    </a:band2H>
    <a:band1V>
      <a:tcTxStyle/>
      <a:tcStyle>
        <a:tcBdr/>
        <a:fill>
          <a:solidFill>
            <a:srgbClr val="DACCFD"/>
          </a:solidFill>
        </a:fill>
      </a:tcStyle>
    </a:band1V>
    <a:band2V>
      <a:tcTxStyle/>
      <a:tcStyle>
        <a:tcBdr/>
      </a:tcStyle>
    </a:band2V>
    <a:lastCol>
      <a:tcTxStyle b="on" i="off">
        <a:font>
          <a:latin typeface="Myriad Pro"/>
          <a:ea typeface="Myriad Pro"/>
          <a:cs typeface="Myriad Pro"/>
        </a:font>
        <a:schemeClr val="lt1"/>
      </a:tcTxStyle>
      <a:tcStyle>
        <a:tcBdr/>
        <a:fill>
          <a:solidFill>
            <a:schemeClr val="accent5"/>
          </a:solidFill>
        </a:fill>
      </a:tcStyle>
    </a:lastCol>
    <a:firstCol>
      <a:tcTxStyle b="on" i="off">
        <a:font>
          <a:latin typeface="Myriad Pro"/>
          <a:ea typeface="Myriad Pro"/>
          <a:cs typeface="Myriad Pro"/>
        </a:font>
        <a:schemeClr val="lt1"/>
      </a:tcTxStyle>
      <a:tcStyle>
        <a:tcBdr/>
        <a:fill>
          <a:solidFill>
            <a:schemeClr val="accent5"/>
          </a:solidFill>
        </a:fill>
      </a:tcStyle>
    </a:firstCol>
    <a:lastRow>
      <a:tcTxStyle b="on" i="off">
        <a:font>
          <a:latin typeface="Myriad Pro"/>
          <a:ea typeface="Myriad Pro"/>
          <a:cs typeface="Myriad Pro"/>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Myriad Pro"/>
          <a:ea typeface="Myriad Pro"/>
          <a:cs typeface="Myriad Pro"/>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366F252A-C3D0-4712-86D3-49166BBE9CC3}" styleName="Table_2">
    <a:wholeTbl>
      <a:tcTxStyle b="off" i="off">
        <a:font>
          <a:latin typeface="Myriad Pro"/>
          <a:ea typeface="Myriad Pro"/>
          <a:cs typeface="Myriad Pro"/>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5FA"/>
          </a:solidFill>
        </a:fill>
      </a:tcStyle>
    </a:wholeTbl>
    <a:band1H>
      <a:tcTxStyle/>
      <a:tcStyle>
        <a:tcBdr/>
        <a:fill>
          <a:solidFill>
            <a:srgbClr val="CAECF5"/>
          </a:solidFill>
        </a:fill>
      </a:tcStyle>
    </a:band1H>
    <a:band2H>
      <a:tcTxStyle/>
      <a:tcStyle>
        <a:tcBdr/>
      </a:tcStyle>
    </a:band2H>
    <a:band1V>
      <a:tcTxStyle/>
      <a:tcStyle>
        <a:tcBdr/>
        <a:fill>
          <a:solidFill>
            <a:srgbClr val="CAECF5"/>
          </a:solidFill>
        </a:fill>
      </a:tcStyle>
    </a:band1V>
    <a:band2V>
      <a:tcTxStyle/>
      <a:tcStyle>
        <a:tcBdr/>
      </a:tcStyle>
    </a:band2V>
    <a:lastCol>
      <a:tcTxStyle b="on" i="off">
        <a:font>
          <a:latin typeface="Myriad Pro"/>
          <a:ea typeface="Myriad Pro"/>
          <a:cs typeface="Myriad Pro"/>
        </a:font>
        <a:schemeClr val="lt1"/>
      </a:tcTxStyle>
      <a:tcStyle>
        <a:tcBdr/>
        <a:fill>
          <a:solidFill>
            <a:schemeClr val="accent1"/>
          </a:solidFill>
        </a:fill>
      </a:tcStyle>
    </a:lastCol>
    <a:firstCol>
      <a:tcTxStyle b="on" i="off">
        <a:font>
          <a:latin typeface="Myriad Pro"/>
          <a:ea typeface="Myriad Pro"/>
          <a:cs typeface="Myriad Pro"/>
        </a:font>
        <a:schemeClr val="lt1"/>
      </a:tcTxStyle>
      <a:tcStyle>
        <a:tcBdr/>
        <a:fill>
          <a:solidFill>
            <a:schemeClr val="accent1"/>
          </a:solidFill>
        </a:fill>
      </a:tcStyle>
    </a:firstCol>
    <a:lastRow>
      <a:tcTxStyle b="on" i="off">
        <a:font>
          <a:latin typeface="Myriad Pro"/>
          <a:ea typeface="Myriad Pro"/>
          <a:cs typeface="Myriad Pro"/>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Myriad Pro"/>
          <a:ea typeface="Myriad Pro"/>
          <a:cs typeface="Myriad Pro"/>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75931" autoAdjust="0"/>
  </p:normalViewPr>
  <p:slideViewPr>
    <p:cSldViewPr snapToGrid="0">
      <p:cViewPr varScale="1">
        <p:scale>
          <a:sx n="90" d="100"/>
          <a:sy n="90" d="100"/>
        </p:scale>
        <p:origin x="16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presProps" Target="presProps.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0.fntdata"/><Relationship Id="rId89" Type="http://schemas.openxmlformats.org/officeDocument/2006/relationships/font" Target="fonts/font15.fntdata"/><Relationship Id="rId112" Type="http://schemas.openxmlformats.org/officeDocument/2006/relationships/font" Target="fonts/font38.fntdata"/><Relationship Id="rId16" Type="http://schemas.openxmlformats.org/officeDocument/2006/relationships/slide" Target="slides/slide9.xml"/><Relationship Id="rId107" Type="http://schemas.openxmlformats.org/officeDocument/2006/relationships/font" Target="fonts/font33.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notesMaster" Target="notesMasters/notes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Master" Target="slideMasters/slideMaster5.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39.fntdata"/><Relationship Id="rId118" Type="http://schemas.openxmlformats.org/officeDocument/2006/relationships/viewProps" Target="viewProps.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29.fntdata"/><Relationship Id="rId108" Type="http://schemas.openxmlformats.org/officeDocument/2006/relationships/font" Target="fonts/font34.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font" Target="fonts/font1.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40.fntdata"/><Relationship Id="rId119"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35.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3.fntdata"/><Relationship Id="rId110" Type="http://schemas.openxmlformats.org/officeDocument/2006/relationships/font" Target="fonts/font36.fntdata"/><Relationship Id="rId61" Type="http://schemas.openxmlformats.org/officeDocument/2006/relationships/slide" Target="slides/slide54.xml"/><Relationship Id="rId82" Type="http://schemas.openxmlformats.org/officeDocument/2006/relationships/font" Target="fonts/font8.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font" Target="fonts/font3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19.fntdata"/><Relationship Id="rId98" Type="http://schemas.openxmlformats.org/officeDocument/2006/relationships/font" Target="fonts/font24.fntdata"/><Relationship Id="rId121"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customschemas.google.com/relationships/presentationmetadata" Target="meta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font" Target="fonts/font9.fntdata"/><Relationship Id="rId88" Type="http://schemas.openxmlformats.org/officeDocument/2006/relationships/font" Target="fonts/font14.fntdata"/><Relationship Id="rId111" Type="http://schemas.openxmlformats.org/officeDocument/2006/relationships/font" Target="fonts/font37.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791" name="Google Shape;7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4" name="Google Shape;914;p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25: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2" name="Google Shape;942;p2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7d0999709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17d0999709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960" name="Google Shape;960;g17d0999709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044" name="Google Shape;104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052" name="Google Shape;105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060" name="Google Shape;106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068" name="Google Shape;106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076" name="Google Shape;107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p:txBody>
      </p:sp>
      <p:sp>
        <p:nvSpPr>
          <p:cNvPr id="791" name="Google Shape;7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094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91" name="Google Shape;7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64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830b358c9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1830b358c9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102" name="Google Shape;1102;g1830b358c9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830b358c99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g1830b358c99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112" name="Google Shape;1112;g1830b358c99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1830b358c9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7" name="Google Shape;1127;g1830b358c9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1830b358c99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g1830b358c99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830b358c99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g1830b358c99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830b358c99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4" name="Google Shape;1154;g1830b358c99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1830b358c99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g1830b358c99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163" name="Google Shape;1163;g1830b358c99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830b358c99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2" name="Google Shape;1172;g1830b358c99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1830b358c99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g1830b358c99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855d5f4552_1_10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1855d5f4552_1_10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g1855d5f4552_1_10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p:txBody>
      </p:sp>
      <p:sp>
        <p:nvSpPr>
          <p:cNvPr id="791" name="Google Shape;7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12845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1855d5f4552_1_10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g1855d5f4552_1_10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Operate at scale</a:t>
            </a:r>
            <a:endParaRPr/>
          </a:p>
          <a:p>
            <a:pPr marL="0" lvl="0" indent="0" algn="l" rtl="0">
              <a:spcBef>
                <a:spcPts val="0"/>
              </a:spcBef>
              <a:spcAft>
                <a:spcPts val="0"/>
              </a:spcAft>
              <a:buNone/>
            </a:pPr>
            <a:r>
              <a:rPr lang="en-US"/>
              <a:t>We were at 1.54million interactions in 2018 – 92% growth</a:t>
            </a:r>
            <a:endParaRPr/>
          </a:p>
          <a:p>
            <a:pPr marL="0" lvl="0" indent="0" algn="l" rtl="0">
              <a:spcBef>
                <a:spcPts val="0"/>
              </a:spcBef>
              <a:spcAft>
                <a:spcPts val="0"/>
              </a:spcAft>
              <a:buNone/>
            </a:pPr>
            <a:endParaRPr/>
          </a:p>
          <a:p>
            <a:pPr marL="0" lvl="0" indent="0" algn="l" rtl="0">
              <a:spcBef>
                <a:spcPts val="0"/>
              </a:spcBef>
              <a:spcAft>
                <a:spcPts val="0"/>
              </a:spcAft>
              <a:buNone/>
            </a:pPr>
            <a:r>
              <a:rPr lang="en-US" sz="1600" b="1">
                <a:solidFill>
                  <a:schemeClr val="dk1"/>
                </a:solidFill>
              </a:rPr>
              <a:t>Growth in social messaging  - </a:t>
            </a:r>
            <a:r>
              <a:rPr lang="en-US" sz="1200">
                <a:solidFill>
                  <a:schemeClr val="accent6"/>
                </a:solidFill>
              </a:rPr>
              <a:t>Social media messages have </a:t>
            </a:r>
            <a:r>
              <a:rPr lang="en-US" sz="1200" b="1">
                <a:solidFill>
                  <a:schemeClr val="accent6"/>
                </a:solidFill>
              </a:rPr>
              <a:t>risen from 26% to 40% </a:t>
            </a:r>
            <a:r>
              <a:rPr lang="en-US" sz="1200">
                <a:solidFill>
                  <a:schemeClr val="accent6"/>
                </a:solidFill>
              </a:rPr>
              <a:t>of MSI contact centre interactions</a:t>
            </a:r>
            <a:endParaRPr sz="1400">
              <a:solidFill>
                <a:schemeClr val="lt2"/>
              </a:solidFill>
            </a:endParaRPr>
          </a:p>
          <a:p>
            <a:pPr marL="0" lvl="0" indent="0" algn="l" rtl="0">
              <a:spcBef>
                <a:spcPts val="0"/>
              </a:spcBef>
              <a:spcAft>
                <a:spcPts val="0"/>
              </a:spcAft>
              <a:buNone/>
            </a:pPr>
            <a:r>
              <a:rPr lang="en-US" sz="1600" b="1">
                <a:solidFill>
                  <a:schemeClr val="dk1"/>
                </a:solidFill>
              </a:rPr>
              <a:t>Increasing online audience - </a:t>
            </a:r>
            <a:r>
              <a:rPr lang="en-US" sz="1200">
                <a:solidFill>
                  <a:schemeClr val="accent6"/>
                </a:solidFill>
              </a:rPr>
              <a:t>Size of MSI's online audience (web and social media) is now </a:t>
            </a:r>
            <a:r>
              <a:rPr lang="en-US" sz="1200" b="1">
                <a:solidFill>
                  <a:schemeClr val="accent6"/>
                </a:solidFill>
              </a:rPr>
              <a:t>over 1.7 million</a:t>
            </a:r>
            <a:endParaRPr sz="1400">
              <a:solidFill>
                <a:schemeClr val="lt2"/>
              </a:solidFill>
            </a:endParaRPr>
          </a:p>
          <a:p>
            <a:pPr marL="0" lvl="0" indent="0" algn="l" rtl="0">
              <a:spcBef>
                <a:spcPts val="0"/>
              </a:spcBef>
              <a:spcAft>
                <a:spcPts val="0"/>
              </a:spcAft>
              <a:buNone/>
            </a:pPr>
            <a:r>
              <a:rPr lang="en-US" sz="1600" b="1">
                <a:solidFill>
                  <a:schemeClr val="dk1"/>
                </a:solidFill>
              </a:rPr>
              <a:t>Rise in phone ownership of clients - </a:t>
            </a:r>
            <a:endParaRPr/>
          </a:p>
        </p:txBody>
      </p:sp>
      <p:sp>
        <p:nvSpPr>
          <p:cNvPr id="1197" name="Google Shape;1197;g1855d5f4552_1_10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30</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1855d5f4552_1_10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g1855d5f4552_1_10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Arial"/>
                <a:ea typeface="Arial"/>
                <a:cs typeface="Arial"/>
                <a:sym typeface="Arial"/>
              </a:rPr>
              <a:t>Burning platform – term came from an oil rig disaster in North Sea of England.  Definite death if stay on burning oil rig, probable death if jump.  But either way a decision has to be made. Covid – was a burning platform……</a:t>
            </a:r>
            <a:r>
              <a:rPr lang="en-US" sz="1800" b="0" i="0">
                <a:solidFill>
                  <a:schemeClr val="lt2"/>
                </a:solidFill>
              </a:rPr>
              <a:t>They are what happens when:</a:t>
            </a:r>
            <a:endParaRPr/>
          </a:p>
          <a:p>
            <a:pPr marL="0" lvl="0" indent="-114300" algn="l" rtl="0">
              <a:spcBef>
                <a:spcPts val="0"/>
              </a:spcBef>
              <a:spcAft>
                <a:spcPts val="0"/>
              </a:spcAft>
              <a:buClr>
                <a:schemeClr val="lt2"/>
              </a:buClr>
              <a:buSzPts val="1800"/>
              <a:buFont typeface="Arial"/>
              <a:buChar char="•"/>
            </a:pPr>
            <a:r>
              <a:rPr lang="en-US" sz="1800" b="0" i="0">
                <a:solidFill>
                  <a:schemeClr val="lt2"/>
                </a:solidFill>
              </a:rPr>
              <a:t>There is a real and immediate crisis</a:t>
            </a:r>
            <a:endParaRPr/>
          </a:p>
          <a:p>
            <a:pPr marL="0" lvl="0" indent="-114300" algn="l" rtl="0">
              <a:spcBef>
                <a:spcPts val="0"/>
              </a:spcBef>
              <a:spcAft>
                <a:spcPts val="0"/>
              </a:spcAft>
              <a:buClr>
                <a:schemeClr val="lt2"/>
              </a:buClr>
              <a:buSzPts val="1800"/>
              <a:buFont typeface="Arial"/>
              <a:buChar char="•"/>
            </a:pPr>
            <a:r>
              <a:rPr lang="en-US" sz="1800" b="0" i="0">
                <a:solidFill>
                  <a:schemeClr val="lt2"/>
                </a:solidFill>
              </a:rPr>
              <a:t>There is a limited number of difficult and challenging choices</a:t>
            </a:r>
            <a:endParaRPr/>
          </a:p>
          <a:p>
            <a:pPr marL="0" lvl="0" indent="-114300" algn="l" rtl="0">
              <a:spcBef>
                <a:spcPts val="0"/>
              </a:spcBef>
              <a:spcAft>
                <a:spcPts val="0"/>
              </a:spcAft>
              <a:buClr>
                <a:schemeClr val="lt2"/>
              </a:buClr>
              <a:buSzPts val="1800"/>
              <a:buFont typeface="Arial"/>
              <a:buChar char="•"/>
            </a:pPr>
            <a:r>
              <a:rPr lang="en-US" sz="1800">
                <a:solidFill>
                  <a:schemeClr val="lt2"/>
                </a:solidFill>
              </a:rPr>
              <a:t>A decision has to be made</a:t>
            </a:r>
            <a:endParaRPr sz="1800" b="0" i="0">
              <a:solidFill>
                <a:schemeClr val="lt2"/>
              </a:solidFill>
            </a:endParaRPr>
          </a:p>
          <a:p>
            <a:pPr marL="342900" lvl="0" indent="-266700" algn="l" rtl="0">
              <a:lnSpc>
                <a:spcPct val="107000"/>
              </a:lnSpc>
              <a:spcBef>
                <a:spcPts val="0"/>
              </a:spcBef>
              <a:spcAft>
                <a:spcPts val="0"/>
              </a:spcAft>
              <a:buClr>
                <a:schemeClr val="dk1"/>
              </a:buClr>
              <a:buSzPts val="1200"/>
              <a:buFont typeface="Calibri"/>
              <a:buNone/>
            </a:pPr>
            <a:endParaRPr/>
          </a:p>
        </p:txBody>
      </p:sp>
      <p:sp>
        <p:nvSpPr>
          <p:cNvPr id="1229" name="Google Shape;1229;g1855d5f4552_1_10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1855d5f4552_1_10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g1855d5f4552_1_10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Abortion in Ghana - legally permissible</a:t>
            </a:r>
            <a:endParaRPr/>
          </a:p>
          <a:p>
            <a:pPr marL="0" lvl="0" indent="0" algn="l" rtl="0">
              <a:spcBef>
                <a:spcPts val="0"/>
              </a:spcBef>
              <a:spcAft>
                <a:spcPts val="0"/>
              </a:spcAft>
              <a:buNone/>
            </a:pPr>
            <a:r>
              <a:rPr lang="en-US" b="1" i="0" u="none" strike="noStrike">
                <a:solidFill>
                  <a:srgbClr val="858585"/>
                </a:solidFill>
                <a:latin typeface="Arial"/>
                <a:ea typeface="Arial"/>
                <a:cs typeface="Arial"/>
                <a:sym typeface="Arial"/>
              </a:rPr>
              <a:t>Marie Stopes Ghana’s (MSIG) began providing contraception and safe abortion services in 2007 </a:t>
            </a:r>
            <a:r>
              <a:rPr lang="en-US" b="0" i="0" u="none" strike="noStrike">
                <a:solidFill>
                  <a:srgbClr val="858585"/>
                </a:solidFill>
                <a:latin typeface="Arial"/>
                <a:ea typeface="Arial"/>
                <a:cs typeface="Arial"/>
                <a:sym typeface="Arial"/>
              </a:rPr>
              <a:t>and continues to do so through diverse service delivery modes, including a network of private centres, mobile outreach teams, and through support to the public sector.</a:t>
            </a:r>
            <a:r>
              <a:rPr lang="en-US" b="0" i="0">
                <a:solidFill>
                  <a:srgbClr val="283573"/>
                </a:solidFill>
                <a:latin typeface="Arial"/>
                <a:ea typeface="Arial"/>
                <a:cs typeface="Arial"/>
                <a:sym typeface="Arial"/>
              </a:rPr>
              <a:t>​</a:t>
            </a:r>
            <a:endParaRPr/>
          </a:p>
          <a:p>
            <a:pPr marL="0" lvl="0" indent="0" algn="l" rtl="0">
              <a:spcBef>
                <a:spcPts val="0"/>
              </a:spcBef>
              <a:spcAft>
                <a:spcPts val="0"/>
              </a:spcAft>
              <a:buNone/>
            </a:pPr>
            <a:r>
              <a:rPr lang="en-US" b="1" i="0" u="none" strike="noStrike">
                <a:solidFill>
                  <a:srgbClr val="858585"/>
                </a:solidFill>
                <a:latin typeface="Arial"/>
                <a:ea typeface="Arial"/>
                <a:cs typeface="Arial"/>
                <a:sym typeface="Arial"/>
              </a:rPr>
              <a:t>MSIG’s Contact Centre is a key aspect of the service information and referral pathway </a:t>
            </a:r>
            <a:r>
              <a:rPr lang="en-US" b="0" i="0" u="none" strike="noStrike">
                <a:solidFill>
                  <a:srgbClr val="858585"/>
                </a:solidFill>
                <a:latin typeface="Arial"/>
                <a:ea typeface="Arial"/>
                <a:cs typeface="Arial"/>
                <a:sym typeface="Arial"/>
              </a:rPr>
              <a:t>offered by MSIG, providing clients with clear information and a pathway to care, as well as after-care follow-up</a:t>
            </a:r>
            <a:r>
              <a:rPr lang="en-US" b="0" i="0">
                <a:solidFill>
                  <a:srgbClr val="283573"/>
                </a:solidFill>
                <a:latin typeface="Arial"/>
                <a:ea typeface="Arial"/>
                <a:cs typeface="Arial"/>
                <a:sym typeface="Arial"/>
              </a:rPr>
              <a:t>​</a:t>
            </a:r>
            <a:endParaRPr/>
          </a:p>
          <a:p>
            <a:pPr marL="0" lvl="0" indent="-76200" algn="l" rtl="0">
              <a:spcBef>
                <a:spcPts val="0"/>
              </a:spcBef>
              <a:spcAft>
                <a:spcPts val="0"/>
              </a:spcAft>
              <a:buClr>
                <a:srgbClr val="858585"/>
              </a:buClr>
              <a:buSzPts val="1200"/>
              <a:buFont typeface="Arial"/>
              <a:buChar char="•"/>
            </a:pPr>
            <a:r>
              <a:rPr lang="en-US" b="0" i="0" u="none" strike="noStrike">
                <a:solidFill>
                  <a:srgbClr val="858585"/>
                </a:solidFill>
                <a:latin typeface="Arial"/>
                <a:ea typeface="Arial"/>
                <a:cs typeface="Arial"/>
                <a:sym typeface="Arial"/>
              </a:rPr>
              <a:t>Team of five Contact Centre agents handles an average of 140 calls a day, as well as multiple interactions on their various social media channels (including WhatsApp). </a:t>
            </a:r>
            <a:r>
              <a:rPr lang="en-US" b="0" i="0">
                <a:solidFill>
                  <a:srgbClr val="283573"/>
                </a:solidFill>
                <a:latin typeface="Arial"/>
                <a:ea typeface="Arial"/>
                <a:cs typeface="Arial"/>
                <a:sym typeface="Arial"/>
              </a:rPr>
              <a:t>​</a:t>
            </a:r>
            <a:endParaRPr/>
          </a:p>
          <a:p>
            <a:pPr marL="0" lvl="0" indent="0" algn="l" rtl="0">
              <a:spcBef>
                <a:spcPts val="0"/>
              </a:spcBef>
              <a:spcAft>
                <a:spcPts val="0"/>
              </a:spcAft>
              <a:buNone/>
            </a:pPr>
            <a:endParaRPr/>
          </a:p>
        </p:txBody>
      </p:sp>
      <p:sp>
        <p:nvSpPr>
          <p:cNvPr id="1243" name="Google Shape;1243;g1855d5f4552_1_10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1855d5f4552_1_1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1855d5f4552_1_10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4" name="Google Shape;1254;g1855d5f4552_1_10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rPr>
              <a:t>33</a:t>
            </a:fld>
            <a:endParaRPr sz="1200" b="0" i="0" u="none" strike="noStrike" cap="none">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855d5f4552_1_10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1" name="Google Shape;1271;g1855d5f4552_1_10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B1C5C"/>
              </a:buClr>
              <a:buSzPts val="1600"/>
              <a:buFont typeface="Arial"/>
              <a:buNone/>
            </a:pPr>
            <a:r>
              <a:rPr lang="en-US" sz="1600" b="1" i="0" u="none" strike="noStrike" cap="none">
                <a:solidFill>
                  <a:srgbClr val="9B1C5C"/>
                </a:solidFill>
                <a:latin typeface="Arial"/>
                <a:ea typeface="Arial"/>
                <a:cs typeface="Arial"/>
                <a:sym typeface="Arial"/>
              </a:rPr>
              <a:t>There is NO shortage of information – question is – is it right?  </a:t>
            </a:r>
            <a:endParaRPr/>
          </a:p>
          <a:p>
            <a:pPr marL="0" marR="0" lvl="0" indent="0" algn="l" rtl="0">
              <a:lnSpc>
                <a:spcPct val="100000"/>
              </a:lnSpc>
              <a:spcBef>
                <a:spcPts val="0"/>
              </a:spcBef>
              <a:spcAft>
                <a:spcPts val="0"/>
              </a:spcAft>
              <a:buClr>
                <a:srgbClr val="9B1C5C"/>
              </a:buClr>
              <a:buSzPts val="1600"/>
              <a:buFont typeface="Arial"/>
              <a:buNone/>
            </a:pPr>
            <a:r>
              <a:rPr lang="en-US" sz="1600" b="1" i="0" u="none" strike="noStrike" cap="none">
                <a:solidFill>
                  <a:srgbClr val="9B1C5C"/>
                </a:solidFill>
                <a:latin typeface="Arial"/>
                <a:ea typeface="Arial"/>
                <a:cs typeface="Arial"/>
                <a:sym typeface="Arial"/>
              </a:rPr>
              <a:t>How do we get into hands of women to improve quality of care</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283573"/>
              </a:solidFill>
              <a:latin typeface="Arial"/>
              <a:ea typeface="Arial"/>
              <a:cs typeface="Arial"/>
              <a:sym typeface="Arial"/>
            </a:endParaRPr>
          </a:p>
          <a:p>
            <a:pPr marL="0" marR="0" lvl="0" indent="0" algn="l" rtl="0">
              <a:lnSpc>
                <a:spcPct val="100000"/>
              </a:lnSpc>
              <a:spcBef>
                <a:spcPts val="0"/>
              </a:spcBef>
              <a:spcAft>
                <a:spcPts val="0"/>
              </a:spcAft>
              <a:buClr>
                <a:srgbClr val="283573"/>
              </a:buClr>
              <a:buSzPts val="1200"/>
              <a:buFont typeface="Arial"/>
              <a:buNone/>
            </a:pPr>
            <a:r>
              <a:rPr lang="en-US" sz="1200" i="0" u="none" strike="noStrike" cap="none">
                <a:solidFill>
                  <a:srgbClr val="283573"/>
                </a:solidFill>
                <a:latin typeface="Arial"/>
                <a:ea typeface="Arial"/>
                <a:cs typeface="Arial"/>
                <a:sym typeface="Arial"/>
              </a:rPr>
              <a:t>Accessing sexual and reproductive health services can be a stigmatised and intimidating experience in many contexts</a:t>
            </a:r>
            <a:endParaRPr/>
          </a:p>
          <a:p>
            <a:pPr marL="0" marR="0" lvl="0" indent="0" algn="l" rtl="0">
              <a:lnSpc>
                <a:spcPct val="100000"/>
              </a:lnSpc>
              <a:spcBef>
                <a:spcPts val="0"/>
              </a:spcBef>
              <a:spcAft>
                <a:spcPts val="0"/>
              </a:spcAft>
              <a:buClr>
                <a:srgbClr val="283573"/>
              </a:buClr>
              <a:buSzPts val="1200"/>
              <a:buFont typeface="Arial"/>
              <a:buNone/>
            </a:pPr>
            <a:r>
              <a:rPr lang="en-US" sz="1200" i="0" u="none" strike="noStrike" cap="none">
                <a:solidFill>
                  <a:srgbClr val="283573"/>
                </a:solidFill>
                <a:latin typeface="Arial"/>
                <a:ea typeface="Arial"/>
                <a:cs typeface="Arial"/>
                <a:sym typeface="Arial"/>
              </a:rPr>
              <a:t>Our contact centres help prepare clients for their visit, ensuring they leave us happier with their experience.  Our contact centres can prepare women regardless of where they go for a service.  More and more people have access to a phone and this is transforming how people want to contact us.</a:t>
            </a:r>
            <a:endParaRPr/>
          </a:p>
          <a:p>
            <a:pPr marL="0" marR="0" lvl="0" indent="0" algn="l" rtl="0">
              <a:lnSpc>
                <a:spcPct val="100000"/>
              </a:lnSpc>
              <a:spcBef>
                <a:spcPts val="0"/>
              </a:spcBef>
              <a:spcAft>
                <a:spcPts val="0"/>
              </a:spcAft>
              <a:buClr>
                <a:srgbClr val="283573"/>
              </a:buClr>
              <a:buSzPts val="1200"/>
              <a:buFont typeface="Arial"/>
              <a:buNone/>
            </a:pPr>
            <a:r>
              <a:rPr lang="en-US" sz="1200" i="0" u="none" strike="noStrike" cap="none">
                <a:solidFill>
                  <a:srgbClr val="283573"/>
                </a:solidFill>
                <a:latin typeface="Arial"/>
                <a:ea typeface="Arial"/>
                <a:cs typeface="Arial"/>
                <a:sym typeface="Arial"/>
              </a:rPr>
              <a:t>Add #s </a:t>
            </a:r>
            <a:endParaRPr sz="1200" i="0" u="none" strike="noStrike" cap="none">
              <a:solidFill>
                <a:srgbClr val="283573"/>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en-US"/>
              <a:t>We see in our centres – the benefit of haven spoken to an agent – starts the conversation.   Someone who has spoken to CC beforehand 69% STRONGLY agree “likely to recommend” vs 54% who have not spoken before.  </a:t>
            </a:r>
            <a:endParaRPr/>
          </a:p>
          <a:p>
            <a:pPr marL="0" lvl="0" indent="0" algn="l" rtl="0">
              <a:spcBef>
                <a:spcPts val="0"/>
              </a:spcBef>
              <a:spcAft>
                <a:spcPts val="0"/>
              </a:spcAft>
              <a:buNone/>
            </a:pPr>
            <a:endParaRPr/>
          </a:p>
          <a:p>
            <a:pPr marL="0" lvl="0" indent="0" algn="l" rtl="0">
              <a:spcBef>
                <a:spcPts val="0"/>
              </a:spcBef>
              <a:spcAft>
                <a:spcPts val="0"/>
              </a:spcAft>
              <a:buNone/>
            </a:pPr>
            <a:r>
              <a:rPr lang="en-US"/>
              <a:t>Translates into LARCs in DRC, Nigeria, Zim – LARC uptake all higher if have spoken to CC beforehand – DRC = 87% vs 65% LARC uptake</a:t>
            </a:r>
            <a:endParaRPr/>
          </a:p>
          <a:p>
            <a:pPr marL="0" marR="0" lvl="0" indent="0" algn="l" rtl="0">
              <a:lnSpc>
                <a:spcPct val="100000"/>
              </a:lnSpc>
              <a:spcBef>
                <a:spcPts val="0"/>
              </a:spcBef>
              <a:spcAft>
                <a:spcPts val="0"/>
              </a:spcAft>
              <a:buClr>
                <a:srgbClr val="9B1C5C"/>
              </a:buClr>
              <a:buSzPts val="1800"/>
              <a:buFont typeface="Arial"/>
              <a:buNone/>
            </a:pPr>
            <a:r>
              <a:rPr lang="en-US" sz="1800" b="1" i="0" u="none" strike="noStrike" cap="none">
                <a:solidFill>
                  <a:srgbClr val="9B1C5C"/>
                </a:solidFill>
                <a:latin typeface="Arial"/>
                <a:ea typeface="Arial"/>
                <a:cs typeface="Arial"/>
                <a:sym typeface="Arial"/>
              </a:rPr>
              <a:t>Supporting a continuum of care. </a:t>
            </a:r>
            <a:r>
              <a:rPr lang="en-US" i="0" u="none" strike="noStrike" cap="none">
                <a:solidFill>
                  <a:srgbClr val="283573"/>
                </a:solidFill>
                <a:latin typeface="Arial"/>
                <a:ea typeface="Arial"/>
                <a:cs typeface="Arial"/>
                <a:sym typeface="Arial"/>
              </a:rPr>
              <a:t>Our contact centre’s mean clients can always reach us at any stage in their SRH journey, even after teams have left sites.</a:t>
            </a:r>
            <a:endParaRPr/>
          </a:p>
          <a:p>
            <a:pPr marL="0" lvl="0" indent="0" algn="l" rtl="0">
              <a:spcBef>
                <a:spcPts val="0"/>
              </a:spcBef>
              <a:spcAft>
                <a:spcPts val="0"/>
              </a:spcAft>
              <a:buNone/>
            </a:pPr>
            <a:endParaRPr/>
          </a:p>
        </p:txBody>
      </p:sp>
      <p:sp>
        <p:nvSpPr>
          <p:cNvPr id="1272" name="Google Shape;1272;g1855d5f4552_1_10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1855d5f4552_1_1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g1855d5f4552_1_1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rgbClr val="548135"/>
                </a:solidFill>
              </a:rPr>
              <a:t>MSI is addressing this opportunity through digital partnerships </a:t>
            </a:r>
            <a:endParaRPr/>
          </a:p>
          <a:p>
            <a:pPr marL="0" lvl="0" indent="0" algn="l" rtl="0">
              <a:spcBef>
                <a:spcPts val="600"/>
              </a:spcBef>
              <a:spcAft>
                <a:spcPts val="0"/>
              </a:spcAft>
              <a:buNone/>
            </a:pPr>
            <a:endParaRPr sz="1200">
              <a:solidFill>
                <a:srgbClr val="548135"/>
              </a:solidFill>
            </a:endParaRPr>
          </a:p>
          <a:p>
            <a:pPr marL="0" lvl="0" indent="0" algn="l" rtl="0">
              <a:spcBef>
                <a:spcPts val="600"/>
              </a:spcBef>
              <a:spcAft>
                <a:spcPts val="0"/>
              </a:spcAft>
              <a:buNone/>
            </a:pPr>
            <a:r>
              <a:rPr lang="en-US" sz="1200">
                <a:solidFill>
                  <a:srgbClr val="548135"/>
                </a:solidFill>
              </a:rPr>
              <a:t>Introduction of a virtual assistant in our contact centres. </a:t>
            </a:r>
            <a:endParaRPr/>
          </a:p>
          <a:p>
            <a:pPr marL="0" lvl="0" indent="0" algn="l" rtl="0">
              <a:spcBef>
                <a:spcPts val="600"/>
              </a:spcBef>
              <a:spcAft>
                <a:spcPts val="0"/>
              </a:spcAft>
              <a:buNone/>
            </a:pPr>
            <a:endParaRPr sz="1200">
              <a:solidFill>
                <a:srgbClr val="548135"/>
              </a:solidFill>
            </a:endParaRPr>
          </a:p>
          <a:p>
            <a:pPr marL="0" lvl="0" indent="0" algn="l" rtl="0">
              <a:spcBef>
                <a:spcPts val="600"/>
              </a:spcBef>
              <a:spcAft>
                <a:spcPts val="0"/>
              </a:spcAft>
              <a:buNone/>
            </a:pPr>
            <a:r>
              <a:rPr lang="en-US" sz="1200">
                <a:solidFill>
                  <a:srgbClr val="548135"/>
                </a:solidFill>
              </a:rPr>
              <a:t>Integrated client journey allows us to introduce more effective/streamlined referral tracking and routine outbound contact with our clients (multi-platform follow-up and reminders)</a:t>
            </a:r>
            <a:endParaRPr/>
          </a:p>
          <a:p>
            <a:pPr marL="0" lvl="0" indent="0" algn="l" rtl="0">
              <a:spcBef>
                <a:spcPts val="600"/>
              </a:spcBef>
              <a:spcAft>
                <a:spcPts val="0"/>
              </a:spcAft>
              <a:buNone/>
            </a:pPr>
            <a:endParaRPr/>
          </a:p>
        </p:txBody>
      </p:sp>
      <p:sp>
        <p:nvSpPr>
          <p:cNvPr id="1291" name="Google Shape;1291;g1855d5f4552_1_1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1855d5f4552_1_1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8" name="Google Shape;1308;g1855d5f4552_1_1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200"/>
              <a:buFont typeface="Arial"/>
              <a:buChar char="•"/>
            </a:pPr>
            <a:r>
              <a:rPr lang="en-US" b="1"/>
              <a:t>Growing evidence highlighting potential of mobile health </a:t>
            </a:r>
            <a:r>
              <a:rPr lang="en-US"/>
              <a:t>(m or eHealth) in reducing health care costs, enhancing access, and improving the quality of patient care. </a:t>
            </a:r>
            <a:endParaRPr/>
          </a:p>
          <a:p>
            <a:pPr marL="285750" lvl="0" indent="-209550" algn="l" rtl="0">
              <a:spcBef>
                <a:spcPts val="0"/>
              </a:spcBef>
              <a:spcAft>
                <a:spcPts val="0"/>
              </a:spcAft>
              <a:buClr>
                <a:schemeClr val="dk1"/>
              </a:buClr>
              <a:buSzPts val="1200"/>
              <a:buFont typeface="Arial"/>
              <a:buNone/>
            </a:pPr>
            <a:endParaRPr/>
          </a:p>
          <a:p>
            <a:pPr marL="285750" lvl="0" indent="-285750" algn="l" rtl="0">
              <a:spcBef>
                <a:spcPts val="0"/>
              </a:spcBef>
              <a:spcAft>
                <a:spcPts val="0"/>
              </a:spcAft>
              <a:buClr>
                <a:schemeClr val="dk1"/>
              </a:buClr>
              <a:buSzPts val="1200"/>
              <a:buFont typeface="Arial"/>
              <a:buChar char="•"/>
            </a:pPr>
            <a:r>
              <a:rPr lang="en-US" b="1"/>
              <a:t>User  &amp; HCP acceptance and adoption are key prerequisites </a:t>
            </a:r>
            <a:r>
              <a:rPr lang="en-US"/>
              <a:t>(deal with fears - confidentiality; loss of HCP credibility/autonomy….)</a:t>
            </a:r>
            <a:endParaRPr/>
          </a:p>
          <a:p>
            <a:pPr marL="285750" lvl="0" indent="-209550" algn="l" rtl="0">
              <a:spcBef>
                <a:spcPts val="0"/>
              </a:spcBef>
              <a:spcAft>
                <a:spcPts val="0"/>
              </a:spcAft>
              <a:buClr>
                <a:schemeClr val="dk1"/>
              </a:buClr>
              <a:buSzPts val="1200"/>
              <a:buFont typeface="Arial"/>
              <a:buNone/>
            </a:pPr>
            <a:endParaRPr/>
          </a:p>
          <a:p>
            <a:pPr marL="285750" lvl="0" indent="-285750" algn="l" rtl="0">
              <a:spcBef>
                <a:spcPts val="0"/>
              </a:spcBef>
              <a:spcAft>
                <a:spcPts val="0"/>
              </a:spcAft>
              <a:buClr>
                <a:schemeClr val="dk1"/>
              </a:buClr>
              <a:buSzPts val="1200"/>
              <a:buFont typeface="Arial"/>
              <a:buChar char="•"/>
            </a:pPr>
            <a:r>
              <a:rPr lang="en-US" b="1"/>
              <a:t>Interoperbility in technology: </a:t>
            </a:r>
            <a:r>
              <a:rPr lang="en-US"/>
              <a:t>multiplatform, offer compatibility/link to service provision, easy, personalised &amp; convenient.  Cannot delegate all to chatbots…</a:t>
            </a:r>
            <a:endParaRPr/>
          </a:p>
          <a:p>
            <a:pPr marL="0" marR="0" lvl="0" indent="0" algn="l" rtl="0">
              <a:lnSpc>
                <a:spcPct val="100000"/>
              </a:lnSpc>
              <a:spcBef>
                <a:spcPts val="0"/>
              </a:spcBef>
              <a:spcAft>
                <a:spcPts val="0"/>
              </a:spcAft>
              <a:buClr>
                <a:schemeClr val="dk1"/>
              </a:buClr>
              <a:buSzPts val="1200"/>
              <a:buFont typeface="Calibri"/>
              <a:buNone/>
            </a:pPr>
            <a:endParaRPr b="1">
              <a:solidFill>
                <a:srgbClr val="548135"/>
              </a:solidFill>
            </a:endParaRPr>
          </a:p>
          <a:p>
            <a:pPr marL="0" marR="0" lvl="0" indent="0" algn="l" rtl="0">
              <a:lnSpc>
                <a:spcPct val="100000"/>
              </a:lnSpc>
              <a:spcBef>
                <a:spcPts val="0"/>
              </a:spcBef>
              <a:spcAft>
                <a:spcPts val="0"/>
              </a:spcAft>
              <a:buClr>
                <a:srgbClr val="548135"/>
              </a:buClr>
              <a:buSzPts val="1200"/>
              <a:buFont typeface="Calibri"/>
              <a:buNone/>
            </a:pPr>
            <a:r>
              <a:rPr lang="en-US" b="1">
                <a:solidFill>
                  <a:srgbClr val="548135"/>
                </a:solidFill>
              </a:rPr>
              <a:t>Recognise &amp; leverage “Burning platforms” : </a:t>
            </a:r>
            <a:r>
              <a:rPr lang="en-US">
                <a:solidFill>
                  <a:srgbClr val="548135"/>
                </a:solidFill>
              </a:rPr>
              <a:t>Provision of abortion transformed &amp; accelerates when Governments have urgent need to provide services.. </a:t>
            </a:r>
            <a:endParaRPr/>
          </a:p>
          <a:p>
            <a:pPr marL="0" lvl="0" indent="0" algn="l" rtl="0">
              <a:spcBef>
                <a:spcPts val="0"/>
              </a:spcBef>
              <a:spcAft>
                <a:spcPts val="0"/>
              </a:spcAft>
              <a:buNone/>
            </a:pPr>
            <a:endParaRPr/>
          </a:p>
        </p:txBody>
      </p:sp>
      <p:sp>
        <p:nvSpPr>
          <p:cNvPr id="1309" name="Google Shape;1309;g1855d5f4552_1_1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1855d5f4552_1_11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g1855d5f4552_1_1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188c3253f9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g188c3253f93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334" name="Google Shape;1334;g188c3253f93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6a935c028a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16a935c028a_0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6" name="Google Shape;1346;g16a935c028a_0_1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7e540f5586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17e540f5586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800" name="Google Shape;800;g17e540f5586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16a935c028a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16a935c028a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5" name="Google Shape;1355;g16a935c028a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6a935c028a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6a935c028a_0_1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4" name="Google Shape;1364;g16a935c028a_0_1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16a935c028a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16a935c028a_0_1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8" name="Google Shape;1378;g16a935c028a_0_1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16a935c028a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16a935c028a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g16a935c028a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16a935c028a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16a935c028a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7" name="Google Shape;1397;g16a935c028a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16a935c028a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16a935c028a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6" name="Google Shape;1406;g16a935c028a_0_2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16a935c028a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16a935c028a_0_2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6" name="Google Shape;1416;g16a935c028a_0_2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855d5f4552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g1855d5f4552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25" name="Google Shape;1425;g1855d5f4552_1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1855d5f4552_1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g1855d5f4552_1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4" name="Google Shape;1434;g1855d5f4552_1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1855d5f4552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g1855d5f4552_1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While these key stakeholders recognize the need and importance of having digitally enabled delivery of medications, they expressed a number of shared concerns, mainly related to ensuring product quality, supply chain oversight, and how it might affect patient care. As such, stakeholders would like to develop a thorough regulatory framework and establish oversight and accountability mechanisms beforehand. </a:t>
            </a:r>
            <a:endParaRPr/>
          </a:p>
        </p:txBody>
      </p:sp>
      <p:sp>
        <p:nvSpPr>
          <p:cNvPr id="1441" name="Google Shape;1441;g1855d5f4552_1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812" name="Google Shape;8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1855d5f4552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g1855d5f4552_1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No medications are sold online given the restrictive regulatory environment in the focus countries. Across the focus countries, there were no specific regulation that explicitly prohibits online distribution of medications, but a number of laws prevent this practice. </a:t>
            </a:r>
            <a:endParaRPr/>
          </a:p>
          <a:p>
            <a:pPr marL="0" lvl="0" indent="0" algn="l" rtl="0">
              <a:spcBef>
                <a:spcPts val="0"/>
              </a:spcBef>
              <a:spcAft>
                <a:spcPts val="0"/>
              </a:spcAft>
              <a:buNone/>
            </a:pPr>
            <a:endParaRPr/>
          </a:p>
          <a:p>
            <a:pPr marL="0" lvl="0" indent="0" algn="l" rtl="0">
              <a:spcBef>
                <a:spcPts val="0"/>
              </a:spcBef>
              <a:spcAft>
                <a:spcPts val="0"/>
              </a:spcAft>
              <a:buNone/>
            </a:pPr>
            <a:r>
              <a:rPr lang="en-US"/>
              <a:t>We found that the three focus countries have very similar regulatory and pharmaceutical systems, as they modeled after the practice in France and the French decree. Each of these laws constraint specific aspect of online distribution, as detailed in the column on implications. However, the similarities of regulations across the focus countries present an opportunity for harmonization. </a:t>
            </a:r>
            <a:endParaRPr/>
          </a:p>
        </p:txBody>
      </p:sp>
      <p:sp>
        <p:nvSpPr>
          <p:cNvPr id="1451" name="Google Shape;1451;g1855d5f4552_1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1855d5f4552_1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g1855d5f4552_1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 reason we don’t focus on regulation here is because digital counseling doesn’t appear to be an area of regulatory concern. Governments are interested in digital health, they’re moving to regulate telemedicine, but no specific regulations focus on DC since it doesn’t involve the direct provision of regulated, medical care and products.</a:t>
            </a:r>
            <a:endParaRPr/>
          </a:p>
        </p:txBody>
      </p:sp>
      <p:sp>
        <p:nvSpPr>
          <p:cNvPr id="1465" name="Google Shape;1465;g1855d5f4552_1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1855d5f4552_1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4" name="Google Shape;1474;g1855d5f4552_1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Given our findings, we recommended to launch a regulatory learning group to focus on the role of online pharmacies to run pilot test in a key country through a grant to a regional partner. Through this support, cross-country learning can be facilitated, and resources provided to support regulatory reform. As regulations are similar across the countries, learnings can be shared to support eventually harmonizing the regulations. </a:t>
            </a:r>
            <a:endParaRPr/>
          </a:p>
        </p:txBody>
      </p:sp>
      <p:sp>
        <p:nvSpPr>
          <p:cNvPr id="1475" name="Google Shape;1475;g1855d5f4552_1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188c3253f93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g188c3253f93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Given our findings, we recommended to launch a regulatory learning group to focus on the role of online pharmacies to run pilot test in a key country through a grant to a regional partner. Through this support, cross-country learning can be facilitated, and resources provided to support regulatory reform. As regulations are similar across the countries, learnings can be shared to support eventually harmonizing the regulations. </a:t>
            </a:r>
            <a:endParaRPr/>
          </a:p>
        </p:txBody>
      </p:sp>
      <p:sp>
        <p:nvSpPr>
          <p:cNvPr id="1493" name="Google Shape;1493;g188c3253f93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1855d5f4552_1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g1855d5f4552_1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work has been conducted partnership with subject matter experts and local investment firms. Nene is based in Cote d’Ivoire and has led SRH projects across the continent for 18 years. Dr. Tapsoba is from Burkina Faso and based in Ghana. He has extensive experience in the Francophone region leading large health program strategies in MNCH. Medea works in Noru Capital and brings the investment fund’s deep knowledge of the tech landscape in Francophone Africa. </a:t>
            </a:r>
            <a:endParaRPr/>
          </a:p>
          <a:p>
            <a:pPr marL="0" lvl="0" indent="0" algn="l" rtl="0">
              <a:spcBef>
                <a:spcPts val="0"/>
              </a:spcBef>
              <a:spcAft>
                <a:spcPts val="0"/>
              </a:spcAft>
              <a:buNone/>
            </a:pPr>
            <a:endParaRPr/>
          </a:p>
        </p:txBody>
      </p:sp>
      <p:sp>
        <p:nvSpPr>
          <p:cNvPr id="1505" name="Google Shape;1505;g1855d5f4552_1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16a935c028a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7" name="Google Shape;1517;g16a935c028a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518" name="Google Shape;1518;g16a935c028a_0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188c3253f9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8" name="Google Shape;1548;g188c3253f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549" name="Google Shape;1549;g188c3253f9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endParaRPr dirty="0"/>
          </a:p>
        </p:txBody>
      </p:sp>
      <p:sp>
        <p:nvSpPr>
          <p:cNvPr id="791" name="Google Shape;7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73308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7e540f5586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5" name="Google Shape;1565;g17e540f5586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566" name="Google Shape;1566;g17e540f5586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17e540f55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7" name="Google Shape;1577;g17e540f558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578" name="Google Shape;1578;g17e540f558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828" name="Google Shape;8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1855d5f4552_1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1" name="Google Shape;1591;g1855d5f4552_1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1855d5f4552_1_2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5" name="Google Shape;1605;g1855d5f4552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1855d5f4552_0_168:notes"/>
          <p:cNvSpPr txBox="1">
            <a:spLocks noGrp="1"/>
          </p:cNvSpPr>
          <p:nvPr>
            <p:ph type="body" idx="1"/>
          </p:nvPr>
        </p:nvSpPr>
        <p:spPr>
          <a:xfrm>
            <a:off x="685800" y="4400551"/>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5" name="Google Shape;1615;g1855d5f4552_0_168:notes"/>
          <p:cNvSpPr>
            <a:spLocks noGrp="1" noRot="1" noChangeAspect="1"/>
          </p:cNvSpPr>
          <p:nvPr>
            <p:ph type="sldImg" idx="2"/>
          </p:nvPr>
        </p:nvSpPr>
        <p:spPr>
          <a:xfrm>
            <a:off x="2271713" y="1143000"/>
            <a:ext cx="2314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1855d5f4552_0_176:notes"/>
          <p:cNvSpPr txBox="1">
            <a:spLocks noGrp="1"/>
          </p:cNvSpPr>
          <p:nvPr>
            <p:ph type="body" idx="1"/>
          </p:nvPr>
        </p:nvSpPr>
        <p:spPr>
          <a:xfrm>
            <a:off x="685800" y="4400551"/>
            <a:ext cx="5486400" cy="36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5" name="Google Shape;1625;g1855d5f4552_0_176:notes"/>
          <p:cNvSpPr>
            <a:spLocks noGrp="1" noRot="1" noChangeAspect="1"/>
          </p:cNvSpPr>
          <p:nvPr>
            <p:ph type="sldImg" idx="2"/>
          </p:nvPr>
        </p:nvSpPr>
        <p:spPr>
          <a:xfrm>
            <a:off x="2271713" y="1143000"/>
            <a:ext cx="2314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1855d5f4552_0_189:notes"/>
          <p:cNvSpPr>
            <a:spLocks noGrp="1" noRot="1" noChangeAspect="1"/>
          </p:cNvSpPr>
          <p:nvPr>
            <p:ph type="sldImg" idx="2"/>
          </p:nvPr>
        </p:nvSpPr>
        <p:spPr>
          <a:xfrm>
            <a:off x="385763" y="1524000"/>
            <a:ext cx="30861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9" name="Google Shape;1639;g1855d5f4552_0_189:notes"/>
          <p:cNvSpPr txBox="1">
            <a:spLocks noGrp="1"/>
          </p:cNvSpPr>
          <p:nvPr>
            <p:ph type="body" idx="1"/>
          </p:nvPr>
        </p:nvSpPr>
        <p:spPr>
          <a:xfrm>
            <a:off x="385763" y="5867400"/>
            <a:ext cx="30861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Would Packard Foundation be happy to endorse? Avert, IPPF, WAS, The Case For Her are endorsing.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Very aligned to your advocacy and policy work</a:t>
            </a:r>
            <a:endParaRPr/>
          </a:p>
          <a:p>
            <a:pPr marL="0" lvl="0" indent="0" algn="l" rtl="0">
              <a:lnSpc>
                <a:spcPct val="100000"/>
              </a:lnSpc>
              <a:spcBef>
                <a:spcPts val="0"/>
              </a:spcBef>
              <a:spcAft>
                <a:spcPts val="0"/>
              </a:spcAft>
              <a:buClr>
                <a:schemeClr val="dk1"/>
              </a:buClr>
              <a:buSzPts val="1400"/>
              <a:buFont typeface="Calibri"/>
              <a:buNone/>
            </a:pPr>
            <a:r>
              <a:rPr lang="en-US"/>
              <a:t>Evidence gathering to support positive shifts in policy norms</a:t>
            </a:r>
            <a:endParaRPr/>
          </a:p>
        </p:txBody>
      </p:sp>
      <p:sp>
        <p:nvSpPr>
          <p:cNvPr id="1640" name="Google Shape;1640;g1855d5f4552_0_189:notes"/>
          <p:cNvSpPr txBox="1">
            <a:spLocks noGrp="1"/>
          </p:cNvSpPr>
          <p:nvPr>
            <p:ph type="sldNum" idx="12"/>
          </p:nvPr>
        </p:nvSpPr>
        <p:spPr>
          <a:xfrm>
            <a:off x="2185095" y="11580284"/>
            <a:ext cx="1671600" cy="611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187c97de73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9" name="Google Shape;1649;g187c97de73c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a:p>
        </p:txBody>
      </p:sp>
      <p:sp>
        <p:nvSpPr>
          <p:cNvPr id="1650" name="Google Shape;1650;g187c97de73c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830b358c9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1830b358c9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1" indent="0" algn="l" rtl="0">
              <a:lnSpc>
                <a:spcPct val="100000"/>
              </a:lnSpc>
              <a:spcBef>
                <a:spcPts val="0"/>
              </a:spcBef>
              <a:spcAft>
                <a:spcPts val="0"/>
              </a:spcAft>
              <a:buClr>
                <a:schemeClr val="dk1"/>
              </a:buClr>
              <a:buSzPts val="2400"/>
              <a:buFont typeface="Century Gothic"/>
              <a:buNone/>
            </a:pPr>
            <a:endParaRPr dirty="0"/>
          </a:p>
        </p:txBody>
      </p:sp>
      <p:sp>
        <p:nvSpPr>
          <p:cNvPr id="1102" name="Google Shape;1102;g1830b358c9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915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842" name="Google Shape;8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900">
                <a:solidFill>
                  <a:schemeClr val="dk1"/>
                </a:solidFill>
              </a:rPr>
              <a:t>Enter askNivi, the conversational marketplace that helps these actors improve the delivery of health services by allowing them to - </a:t>
            </a:r>
            <a:endParaRPr sz="900">
              <a:solidFill>
                <a:schemeClr val="dk1"/>
              </a:solidFill>
            </a:endParaRPr>
          </a:p>
          <a:p>
            <a:pPr marL="457200" lvl="0" indent="-285750" algn="l" rtl="0">
              <a:lnSpc>
                <a:spcPct val="115000"/>
              </a:lnSpc>
              <a:spcBef>
                <a:spcPts val="0"/>
              </a:spcBef>
              <a:spcAft>
                <a:spcPts val="0"/>
              </a:spcAft>
              <a:buClr>
                <a:schemeClr val="dk1"/>
              </a:buClr>
              <a:buSzPts val="900"/>
              <a:buChar char="●"/>
            </a:pPr>
            <a:r>
              <a:rPr lang="en-US" sz="900">
                <a:solidFill>
                  <a:schemeClr val="dk1"/>
                </a:solidFill>
              </a:rPr>
              <a:t>Raise awareness on a health topic</a:t>
            </a:r>
            <a:endParaRPr sz="900">
              <a:solidFill>
                <a:schemeClr val="dk1"/>
              </a:solidFill>
            </a:endParaRPr>
          </a:p>
          <a:p>
            <a:pPr marL="457200" lvl="0" indent="-285750" algn="l" rtl="0">
              <a:lnSpc>
                <a:spcPct val="115000"/>
              </a:lnSpc>
              <a:spcBef>
                <a:spcPts val="0"/>
              </a:spcBef>
              <a:spcAft>
                <a:spcPts val="0"/>
              </a:spcAft>
              <a:buClr>
                <a:schemeClr val="dk1"/>
              </a:buClr>
              <a:buSzPts val="900"/>
              <a:buChar char="●"/>
            </a:pPr>
            <a:r>
              <a:rPr lang="en-US" sz="900">
                <a:solidFill>
                  <a:schemeClr val="dk1"/>
                </a:solidFill>
              </a:rPr>
              <a:t>Educate, activate, and refer consumers to products and services</a:t>
            </a:r>
            <a:endParaRPr sz="900">
              <a:solidFill>
                <a:schemeClr val="dk1"/>
              </a:solidFill>
            </a:endParaRPr>
          </a:p>
          <a:p>
            <a:pPr marL="457200" lvl="0" indent="-285750" algn="l" rtl="0">
              <a:lnSpc>
                <a:spcPct val="115000"/>
              </a:lnSpc>
              <a:spcBef>
                <a:spcPts val="0"/>
              </a:spcBef>
              <a:spcAft>
                <a:spcPts val="0"/>
              </a:spcAft>
              <a:buClr>
                <a:schemeClr val="dk1"/>
              </a:buClr>
              <a:buSzPts val="900"/>
              <a:buChar char="●"/>
            </a:pPr>
            <a:r>
              <a:rPr lang="en-US" sz="900">
                <a:solidFill>
                  <a:schemeClr val="dk1"/>
                </a:solidFill>
              </a:rPr>
              <a:t>Get realtime insights on consumer demand and behavioral patterns that can inform marketing programs, and provisioning of products</a:t>
            </a:r>
            <a:endParaRPr sz="900">
              <a:solidFill>
                <a:schemeClr val="dk1"/>
              </a:solidFill>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4e711be5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g14e711be54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9" name="Google Shape;879;g14e711be54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8"/>
          <p:cNvSpPr>
            <a:spLocks noGrp="1"/>
          </p:cNvSpPr>
          <p:nvPr>
            <p:ph type="pic" idx="2"/>
          </p:nvPr>
        </p:nvSpPr>
        <p:spPr>
          <a:xfrm>
            <a:off x="5183188" y="987425"/>
            <a:ext cx="6172200" cy="4873625"/>
          </a:xfrm>
          <a:prstGeom prst="rect">
            <a:avLst/>
          </a:prstGeom>
          <a:noFill/>
          <a:ln>
            <a:noFill/>
          </a:ln>
        </p:spPr>
      </p:sp>
      <p:sp>
        <p:nvSpPr>
          <p:cNvPr id="76" name="Google Shape;76;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w/ Image">
  <p:cSld name="Title Slide w/ Image">
    <p:spTree>
      <p:nvGrpSpPr>
        <p:cNvPr id="1" name="Shape 92"/>
        <p:cNvGrpSpPr/>
        <p:nvPr/>
      </p:nvGrpSpPr>
      <p:grpSpPr>
        <a:xfrm>
          <a:off x="0" y="0"/>
          <a:ext cx="0" cy="0"/>
          <a:chOff x="0" y="0"/>
          <a:chExt cx="0" cy="0"/>
        </a:xfrm>
      </p:grpSpPr>
      <p:sp>
        <p:nvSpPr>
          <p:cNvPr id="93" name="Google Shape;93;g1830b358c99_0_327"/>
          <p:cNvSpPr/>
          <p:nvPr/>
        </p:nvSpPr>
        <p:spPr>
          <a:xfrm>
            <a:off x="1" y="5915056"/>
            <a:ext cx="12192000" cy="9429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94" name="Google Shape;94;g1830b358c99_0_327"/>
          <p:cNvSpPr txBox="1">
            <a:spLocks noGrp="1"/>
          </p:cNvSpPr>
          <p:nvPr>
            <p:ph type="subTitle" idx="1"/>
          </p:nvPr>
        </p:nvSpPr>
        <p:spPr>
          <a:xfrm>
            <a:off x="457201" y="4818843"/>
            <a:ext cx="9160500" cy="641700"/>
          </a:xfrm>
          <a:prstGeom prst="rect">
            <a:avLst/>
          </a:prstGeom>
          <a:noFill/>
          <a:ln>
            <a:noFill/>
          </a:ln>
        </p:spPr>
        <p:txBody>
          <a:bodyPr spcFirstLastPara="1" wrap="square" lIns="0" tIns="0" rIns="0" bIns="0" anchor="t" anchorCtr="0">
            <a:normAutofit/>
          </a:bodyPr>
          <a:lstStyle>
            <a:lvl1pPr lvl="0" algn="l" rtl="0">
              <a:lnSpc>
                <a:spcPct val="90000"/>
              </a:lnSpc>
              <a:spcBef>
                <a:spcPts val="1000"/>
              </a:spcBef>
              <a:spcAft>
                <a:spcPts val="0"/>
              </a:spcAft>
              <a:buSzPts val="2800"/>
              <a:buNone/>
              <a:defRPr sz="2400" b="0">
                <a:solidFill>
                  <a:schemeClr val="accent1"/>
                </a:solidFill>
                <a:latin typeface="Montserrat"/>
                <a:ea typeface="Montserrat"/>
                <a:cs typeface="Montserrat"/>
                <a:sym typeface="Montserrat"/>
              </a:defRPr>
            </a:lvl1pPr>
            <a:lvl2pPr lvl="1" algn="ctr" rtl="0">
              <a:lnSpc>
                <a:spcPct val="90000"/>
              </a:lnSpc>
              <a:spcBef>
                <a:spcPts val="500"/>
              </a:spcBef>
              <a:spcAft>
                <a:spcPts val="0"/>
              </a:spcAft>
              <a:buSzPts val="2400"/>
              <a:buNone/>
              <a:defRPr sz="2000"/>
            </a:lvl2pPr>
            <a:lvl3pPr lvl="2" algn="ctr" rtl="0">
              <a:lnSpc>
                <a:spcPct val="90000"/>
              </a:lnSpc>
              <a:spcBef>
                <a:spcPts val="500"/>
              </a:spcBef>
              <a:spcAft>
                <a:spcPts val="0"/>
              </a:spcAft>
              <a:buSzPts val="2000"/>
              <a:buNone/>
              <a:defRPr sz="1800"/>
            </a:lvl3pPr>
            <a:lvl4pPr lvl="3" algn="ctr" rtl="0">
              <a:lnSpc>
                <a:spcPct val="90000"/>
              </a:lnSpc>
              <a:spcBef>
                <a:spcPts val="500"/>
              </a:spcBef>
              <a:spcAft>
                <a:spcPts val="0"/>
              </a:spcAft>
              <a:buSzPts val="1800"/>
              <a:buNone/>
              <a:defRPr sz="1600"/>
            </a:lvl4pPr>
            <a:lvl5pPr lvl="4" algn="ctr" rtl="0">
              <a:lnSpc>
                <a:spcPct val="90000"/>
              </a:lnSpc>
              <a:spcBef>
                <a:spcPts val="500"/>
              </a:spcBef>
              <a:spcAft>
                <a:spcPts val="0"/>
              </a:spcAft>
              <a:buSzPts val="1800"/>
              <a:buNone/>
              <a:defRPr sz="1600"/>
            </a:lvl5pPr>
            <a:lvl6pPr lvl="5" algn="ctr" rtl="0">
              <a:lnSpc>
                <a:spcPct val="90000"/>
              </a:lnSpc>
              <a:spcBef>
                <a:spcPts val="500"/>
              </a:spcBef>
              <a:spcAft>
                <a:spcPts val="0"/>
              </a:spcAft>
              <a:buSzPts val="1800"/>
              <a:buNone/>
              <a:defRPr sz="1600"/>
            </a:lvl6pPr>
            <a:lvl7pPr lvl="6" algn="ctr" rtl="0">
              <a:lnSpc>
                <a:spcPct val="90000"/>
              </a:lnSpc>
              <a:spcBef>
                <a:spcPts val="500"/>
              </a:spcBef>
              <a:spcAft>
                <a:spcPts val="0"/>
              </a:spcAft>
              <a:buSzPts val="1800"/>
              <a:buNone/>
              <a:defRPr sz="1600"/>
            </a:lvl7pPr>
            <a:lvl8pPr lvl="7" algn="ctr" rtl="0">
              <a:lnSpc>
                <a:spcPct val="90000"/>
              </a:lnSpc>
              <a:spcBef>
                <a:spcPts val="500"/>
              </a:spcBef>
              <a:spcAft>
                <a:spcPts val="0"/>
              </a:spcAft>
              <a:buSzPts val="1800"/>
              <a:buNone/>
              <a:defRPr sz="1600"/>
            </a:lvl8pPr>
            <a:lvl9pPr lvl="8" algn="ctr" rtl="0">
              <a:lnSpc>
                <a:spcPct val="90000"/>
              </a:lnSpc>
              <a:spcBef>
                <a:spcPts val="500"/>
              </a:spcBef>
              <a:spcAft>
                <a:spcPts val="0"/>
              </a:spcAft>
              <a:buSzPts val="1800"/>
              <a:buNone/>
              <a:defRPr sz="1600"/>
            </a:lvl9pPr>
          </a:lstStyle>
          <a:p>
            <a:endParaRPr/>
          </a:p>
        </p:txBody>
      </p:sp>
      <p:sp>
        <p:nvSpPr>
          <p:cNvPr id="95" name="Google Shape;95;g1830b358c99_0_327"/>
          <p:cNvSpPr/>
          <p:nvPr/>
        </p:nvSpPr>
        <p:spPr>
          <a:xfrm>
            <a:off x="10342181" y="4709625"/>
            <a:ext cx="909300" cy="9093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96" name="Google Shape;96;g1830b358c99_0_327"/>
          <p:cNvSpPr/>
          <p:nvPr/>
        </p:nvSpPr>
        <p:spPr>
          <a:xfrm>
            <a:off x="2837792" y="0"/>
            <a:ext cx="908728" cy="468558"/>
          </a:xfrm>
          <a:custGeom>
            <a:avLst/>
            <a:gdLst/>
            <a:ahLst/>
            <a:cxnLst/>
            <a:rect l="l" t="t" r="r" b="b"/>
            <a:pathLst>
              <a:path w="681972" h="351638" extrusionOk="0">
                <a:moveTo>
                  <a:pt x="1074" y="0"/>
                </a:moveTo>
                <a:lnTo>
                  <a:pt x="680898" y="0"/>
                </a:lnTo>
                <a:lnTo>
                  <a:pt x="681972" y="10652"/>
                </a:lnTo>
                <a:cubicBezTo>
                  <a:pt x="681972" y="198973"/>
                  <a:pt x="529307" y="351638"/>
                  <a:pt x="340986" y="351638"/>
                </a:cubicBezTo>
                <a:cubicBezTo>
                  <a:pt x="152665" y="351638"/>
                  <a:pt x="0" y="198973"/>
                  <a:pt x="0" y="106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97" name="Google Shape;97;g1830b358c99_0_327"/>
          <p:cNvSpPr/>
          <p:nvPr/>
        </p:nvSpPr>
        <p:spPr>
          <a:xfrm>
            <a:off x="436179" y="1894702"/>
            <a:ext cx="2391000" cy="90930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98" name="Google Shape;98;g1830b358c99_0_327"/>
          <p:cNvSpPr txBox="1">
            <a:spLocks noGrp="1"/>
          </p:cNvSpPr>
          <p:nvPr>
            <p:ph type="ctrTitle"/>
          </p:nvPr>
        </p:nvSpPr>
        <p:spPr>
          <a:xfrm>
            <a:off x="456936" y="3368273"/>
            <a:ext cx="9144000" cy="13542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SzPts val="4400"/>
              <a:buNone/>
              <a:defRPr sz="4267">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9" name="Google Shape;99;g1830b358c99_0_327"/>
          <p:cNvPicPr preferRelativeResize="0"/>
          <p:nvPr/>
        </p:nvPicPr>
        <p:blipFill rotWithShape="1">
          <a:blip r:embed="rId2">
            <a:alphaModFix/>
          </a:blip>
          <a:srcRect/>
          <a:stretch/>
        </p:blipFill>
        <p:spPr>
          <a:xfrm>
            <a:off x="4870315" y="6060351"/>
            <a:ext cx="2451372" cy="612843"/>
          </a:xfrm>
          <a:prstGeom prst="rect">
            <a:avLst/>
          </a:prstGeom>
          <a:noFill/>
          <a:ln>
            <a:noFill/>
          </a:ln>
        </p:spPr>
      </p:pic>
      <p:sp>
        <p:nvSpPr>
          <p:cNvPr id="100" name="Google Shape;100;g1830b358c99_0_327"/>
          <p:cNvSpPr>
            <a:spLocks noGrp="1"/>
          </p:cNvSpPr>
          <p:nvPr>
            <p:ph type="pic" idx="2"/>
          </p:nvPr>
        </p:nvSpPr>
        <p:spPr>
          <a:xfrm flipH="1">
            <a:off x="4876800" y="1"/>
            <a:ext cx="7315200" cy="3272400"/>
          </a:xfrm>
          <a:prstGeom prst="rect">
            <a:avLst/>
          </a:prstGeom>
          <a:solidFill>
            <a:schemeClr val="dk2"/>
          </a:solidFill>
          <a:ln>
            <a:noFill/>
          </a:ln>
        </p:spPr>
      </p:sp>
      <p:pic>
        <p:nvPicPr>
          <p:cNvPr id="101" name="Google Shape;101;g1830b358c99_0_327"/>
          <p:cNvPicPr preferRelativeResize="0"/>
          <p:nvPr/>
        </p:nvPicPr>
        <p:blipFill rotWithShape="1">
          <a:blip r:embed="rId3">
            <a:alphaModFix/>
          </a:blip>
          <a:srcRect/>
          <a:stretch/>
        </p:blipFill>
        <p:spPr>
          <a:xfrm>
            <a:off x="4779413" y="5904644"/>
            <a:ext cx="2978008" cy="95335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102"/>
        <p:cNvGrpSpPr/>
        <p:nvPr/>
      </p:nvGrpSpPr>
      <p:grpSpPr>
        <a:xfrm>
          <a:off x="0" y="0"/>
          <a:ext cx="0" cy="0"/>
          <a:chOff x="0" y="0"/>
          <a:chExt cx="0" cy="0"/>
        </a:xfrm>
      </p:grpSpPr>
      <p:sp>
        <p:nvSpPr>
          <p:cNvPr id="103" name="Google Shape;103;g1830b358c99_0_337"/>
          <p:cNvSpPr/>
          <p:nvPr/>
        </p:nvSpPr>
        <p:spPr>
          <a:xfrm>
            <a:off x="1" y="6187788"/>
            <a:ext cx="12192000" cy="6705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104" name="Google Shape;104;g1830b358c99_0_337"/>
          <p:cNvPicPr preferRelativeResize="0"/>
          <p:nvPr/>
        </p:nvPicPr>
        <p:blipFill rotWithShape="1">
          <a:blip r:embed="rId2">
            <a:alphaModFix/>
          </a:blip>
          <a:srcRect/>
          <a:stretch/>
        </p:blipFill>
        <p:spPr>
          <a:xfrm>
            <a:off x="9871104" y="6304924"/>
            <a:ext cx="1828800" cy="457200"/>
          </a:xfrm>
          <a:prstGeom prst="rect">
            <a:avLst/>
          </a:prstGeom>
          <a:noFill/>
          <a:ln>
            <a:noFill/>
          </a:ln>
        </p:spPr>
      </p:pic>
      <p:sp>
        <p:nvSpPr>
          <p:cNvPr id="105" name="Google Shape;105;g1830b358c99_0_337"/>
          <p:cNvSpPr/>
          <p:nvPr/>
        </p:nvSpPr>
        <p:spPr>
          <a:xfrm>
            <a:off x="-253797" y="335795"/>
            <a:ext cx="7580535" cy="5653734"/>
          </a:xfrm>
          <a:custGeom>
            <a:avLst/>
            <a:gdLst/>
            <a:ahLst/>
            <a:cxnLst/>
            <a:rect l="l" t="t" r="r" b="b"/>
            <a:pathLst>
              <a:path w="5688957" h="4662873" extrusionOk="0">
                <a:moveTo>
                  <a:pt x="0" y="0"/>
                </a:moveTo>
                <a:lnTo>
                  <a:pt x="3357521" y="0"/>
                </a:lnTo>
                <a:cubicBezTo>
                  <a:pt x="4645135" y="0"/>
                  <a:pt x="5688957" y="1043822"/>
                  <a:pt x="5688957" y="2331438"/>
                </a:cubicBezTo>
                <a:lnTo>
                  <a:pt x="5688950" y="2331438"/>
                </a:lnTo>
                <a:cubicBezTo>
                  <a:pt x="5688950" y="3619051"/>
                  <a:pt x="4645128" y="4662873"/>
                  <a:pt x="3357514" y="4662873"/>
                </a:cubicBezTo>
                <a:lnTo>
                  <a:pt x="0" y="4662871"/>
                </a:lnTo>
                <a:close/>
              </a:path>
            </a:pathLst>
          </a:custGeom>
          <a:no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06" name="Google Shape;106;g1830b358c99_0_337"/>
          <p:cNvSpPr txBox="1">
            <a:spLocks noGrp="1"/>
          </p:cNvSpPr>
          <p:nvPr>
            <p:ph type="title"/>
          </p:nvPr>
        </p:nvSpPr>
        <p:spPr>
          <a:xfrm>
            <a:off x="571018" y="1365061"/>
            <a:ext cx="4629900" cy="3603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1830b358c99_0_337"/>
          <p:cNvSpPr/>
          <p:nvPr/>
        </p:nvSpPr>
        <p:spPr>
          <a:xfrm>
            <a:off x="6375723" y="1134503"/>
            <a:ext cx="407100" cy="4071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endParaRPr sz="3200" b="0" i="0" u="none" strike="noStrike" cap="none">
              <a:solidFill>
                <a:srgbClr val="FFFFFF"/>
              </a:solidFill>
              <a:latin typeface="Arial"/>
              <a:ea typeface="Arial"/>
              <a:cs typeface="Arial"/>
              <a:sym typeface="Arial"/>
            </a:endParaRPr>
          </a:p>
        </p:txBody>
      </p:sp>
      <p:sp>
        <p:nvSpPr>
          <p:cNvPr id="108" name="Google Shape;108;g1830b358c99_0_337"/>
          <p:cNvSpPr/>
          <p:nvPr/>
        </p:nvSpPr>
        <p:spPr>
          <a:xfrm>
            <a:off x="7101405" y="2993905"/>
            <a:ext cx="407100" cy="4071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endParaRPr sz="3200" b="0" i="0" u="none" strike="noStrike" cap="none">
              <a:solidFill>
                <a:srgbClr val="FFFFFF"/>
              </a:solidFill>
              <a:latin typeface="Arial"/>
              <a:ea typeface="Arial"/>
              <a:cs typeface="Arial"/>
              <a:sym typeface="Arial"/>
            </a:endParaRPr>
          </a:p>
        </p:txBody>
      </p:sp>
      <p:sp>
        <p:nvSpPr>
          <p:cNvPr id="109" name="Google Shape;109;g1830b358c99_0_337"/>
          <p:cNvSpPr/>
          <p:nvPr/>
        </p:nvSpPr>
        <p:spPr>
          <a:xfrm>
            <a:off x="6377877" y="4765062"/>
            <a:ext cx="407100" cy="4071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00"/>
              <a:buFont typeface="Arial"/>
              <a:buNone/>
            </a:pPr>
            <a:endParaRPr sz="3200" b="0" i="0" u="none" strike="noStrike" cap="none">
              <a:solidFill>
                <a:srgbClr val="FFFFFF"/>
              </a:solidFill>
              <a:latin typeface="Arial"/>
              <a:ea typeface="Arial"/>
              <a:cs typeface="Arial"/>
              <a:sym typeface="Arial"/>
            </a:endParaRPr>
          </a:p>
        </p:txBody>
      </p:sp>
      <p:sp>
        <p:nvSpPr>
          <p:cNvPr id="110" name="Google Shape;110;g1830b358c99_0_337"/>
          <p:cNvSpPr txBox="1">
            <a:spLocks noGrp="1"/>
          </p:cNvSpPr>
          <p:nvPr>
            <p:ph type="body" idx="1"/>
          </p:nvPr>
        </p:nvSpPr>
        <p:spPr>
          <a:xfrm>
            <a:off x="7015199" y="1134829"/>
            <a:ext cx="3689400" cy="406500"/>
          </a:xfrm>
          <a:prstGeom prst="rect">
            <a:avLst/>
          </a:prstGeom>
          <a:noFill/>
          <a:ln>
            <a:noFill/>
          </a:ln>
        </p:spPr>
        <p:txBody>
          <a:bodyPr spcFirstLastPara="1" wrap="square" lIns="91425" tIns="45700" rIns="91425" bIns="45700" anchor="ctr" anchorCtr="0">
            <a:norm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11" name="Google Shape;111;g1830b358c99_0_337"/>
          <p:cNvSpPr txBox="1">
            <a:spLocks noGrp="1"/>
          </p:cNvSpPr>
          <p:nvPr>
            <p:ph type="body" idx="2"/>
          </p:nvPr>
        </p:nvSpPr>
        <p:spPr>
          <a:xfrm>
            <a:off x="7711441" y="2994231"/>
            <a:ext cx="3689400" cy="406500"/>
          </a:xfrm>
          <a:prstGeom prst="rect">
            <a:avLst/>
          </a:prstGeom>
          <a:noFill/>
          <a:ln>
            <a:noFill/>
          </a:ln>
        </p:spPr>
        <p:txBody>
          <a:bodyPr spcFirstLastPara="1" wrap="square" lIns="91425" tIns="45700" rIns="91425" bIns="45700" anchor="ctr" anchorCtr="0">
            <a:norm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12" name="Google Shape;112;g1830b358c99_0_337"/>
          <p:cNvSpPr txBox="1">
            <a:spLocks noGrp="1"/>
          </p:cNvSpPr>
          <p:nvPr>
            <p:ph type="body" idx="3"/>
          </p:nvPr>
        </p:nvSpPr>
        <p:spPr>
          <a:xfrm>
            <a:off x="6967234" y="4765061"/>
            <a:ext cx="3689400" cy="406500"/>
          </a:xfrm>
          <a:prstGeom prst="rect">
            <a:avLst/>
          </a:prstGeom>
          <a:noFill/>
          <a:ln>
            <a:noFill/>
          </a:ln>
        </p:spPr>
        <p:txBody>
          <a:bodyPr spcFirstLastPara="1" wrap="square" lIns="91425" tIns="45700" rIns="91425" bIns="45700" anchor="ctr" anchorCtr="0">
            <a:norm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13" name="Google Shape;113;g1830b358c99_0_337"/>
          <p:cNvSpPr>
            <a:spLocks noGrp="1"/>
          </p:cNvSpPr>
          <p:nvPr>
            <p:ph type="pic" idx="4"/>
          </p:nvPr>
        </p:nvSpPr>
        <p:spPr>
          <a:xfrm>
            <a:off x="-6972" y="807640"/>
            <a:ext cx="6588300" cy="4699800"/>
          </a:xfrm>
          <a:prstGeom prst="rect">
            <a:avLst/>
          </a:prstGeom>
          <a:solidFill>
            <a:schemeClr val="dk2"/>
          </a:solidFill>
          <a:ln>
            <a:noFill/>
          </a:ln>
        </p:spPr>
      </p:sp>
      <p:sp>
        <p:nvSpPr>
          <p:cNvPr id="114" name="Google Shape;114;g1830b358c99_0_3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pic>
        <p:nvPicPr>
          <p:cNvPr id="115" name="Google Shape;115;g1830b358c99_0_337"/>
          <p:cNvPicPr preferRelativeResize="0"/>
          <p:nvPr/>
        </p:nvPicPr>
        <p:blipFill rotWithShape="1">
          <a:blip r:embed="rId3">
            <a:alphaModFix/>
          </a:blip>
          <a:srcRect/>
          <a:stretch/>
        </p:blipFill>
        <p:spPr>
          <a:xfrm>
            <a:off x="9871104" y="6187440"/>
            <a:ext cx="2102001" cy="67056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6"/>
        <p:cNvGrpSpPr/>
        <p:nvPr/>
      </p:nvGrpSpPr>
      <p:grpSpPr>
        <a:xfrm>
          <a:off x="0" y="0"/>
          <a:ext cx="0" cy="0"/>
          <a:chOff x="0" y="0"/>
          <a:chExt cx="0" cy="0"/>
        </a:xfrm>
      </p:grpSpPr>
      <p:sp>
        <p:nvSpPr>
          <p:cNvPr id="117" name="Google Shape;117;g1830b358c99_0_351"/>
          <p:cNvSpPr txBox="1">
            <a:spLocks noGrp="1"/>
          </p:cNvSpPr>
          <p:nvPr>
            <p:ph type="title"/>
          </p:nvPr>
        </p:nvSpPr>
        <p:spPr>
          <a:xfrm>
            <a:off x="457200" y="192360"/>
            <a:ext cx="10396500" cy="6993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SzPts val="4400"/>
              <a:buNone/>
              <a:defRPr sz="2933"/>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1830b358c99_0_351"/>
          <p:cNvSpPr txBox="1">
            <a:spLocks noGrp="1"/>
          </p:cNvSpPr>
          <p:nvPr>
            <p:ph type="sldNum" idx="12"/>
          </p:nvPr>
        </p:nvSpPr>
        <p:spPr>
          <a:xfrm>
            <a:off x="5888567" y="6454693"/>
            <a:ext cx="414900" cy="273300"/>
          </a:xfrm>
          <a:prstGeom prst="rect">
            <a:avLst/>
          </a:prstGeom>
          <a:noFill/>
          <a:ln>
            <a:noFill/>
          </a:ln>
        </p:spPr>
        <p:txBody>
          <a:bodyPr spcFirstLastPara="1" wrap="square" lIns="91425" tIns="45700" rIns="91425" bIns="45700" anchor="ctr" anchorCtr="0">
            <a:noAutofit/>
          </a:bodyPr>
          <a:lstStyle>
            <a:lvl1pPr marL="0" lvl="0"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1pPr>
            <a:lvl2pPr marL="0" lvl="1"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2pPr>
            <a:lvl3pPr marL="0" lvl="2"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3pPr>
            <a:lvl4pPr marL="0" lvl="3"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4pPr>
            <a:lvl5pPr marL="0" lvl="4"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5pPr>
            <a:lvl6pPr marL="0" lvl="5"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6pPr>
            <a:lvl7pPr marL="0" lvl="6"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7pPr>
            <a:lvl8pPr marL="0" lvl="7"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8pPr>
            <a:lvl9pPr marL="0" lvl="8" indent="0" algn="ctr" rtl="0">
              <a:lnSpc>
                <a:spcPct val="100000"/>
              </a:lnSpc>
              <a:spcBef>
                <a:spcPts val="0"/>
              </a:spcBef>
              <a:spcAft>
                <a:spcPts val="0"/>
              </a:spcAft>
              <a:buSzPts val="1200"/>
              <a:buNone/>
              <a:defRPr sz="800" b="0" i="0" u="none" strike="noStrike" cap="none">
                <a:solidFill>
                  <a:srgbClr val="FCFBFB"/>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119" name="Google Shape;119;g1830b358c99_0_351"/>
          <p:cNvSpPr/>
          <p:nvPr/>
        </p:nvSpPr>
        <p:spPr>
          <a:xfrm>
            <a:off x="11032946" y="442922"/>
            <a:ext cx="486000" cy="4860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20" name="Google Shape;120;g1830b358c99_0_351"/>
          <p:cNvSpPr/>
          <p:nvPr/>
        </p:nvSpPr>
        <p:spPr>
          <a:xfrm>
            <a:off x="0" y="442920"/>
            <a:ext cx="254169" cy="485800"/>
          </a:xfrm>
          <a:custGeom>
            <a:avLst/>
            <a:gdLst/>
            <a:ahLst/>
            <a:cxnLst/>
            <a:rect l="l" t="t" r="r" b="b"/>
            <a:pathLst>
              <a:path w="190746" h="364578" extrusionOk="0">
                <a:moveTo>
                  <a:pt x="8457" y="0"/>
                </a:moveTo>
                <a:cubicBezTo>
                  <a:pt x="109132" y="0"/>
                  <a:pt x="190746" y="81614"/>
                  <a:pt x="190746" y="182289"/>
                </a:cubicBezTo>
                <a:cubicBezTo>
                  <a:pt x="190746" y="282964"/>
                  <a:pt x="109132" y="364578"/>
                  <a:pt x="8457" y="364578"/>
                </a:cubicBezTo>
                <a:lnTo>
                  <a:pt x="0" y="362871"/>
                </a:lnTo>
                <a:lnTo>
                  <a:pt x="0" y="1707"/>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121" name="Google Shape;121;g1830b358c99_0_351"/>
          <p:cNvSpPr/>
          <p:nvPr/>
        </p:nvSpPr>
        <p:spPr>
          <a:xfrm>
            <a:off x="11698312" y="446467"/>
            <a:ext cx="493381" cy="475170"/>
          </a:xfrm>
          <a:custGeom>
            <a:avLst/>
            <a:gdLst/>
            <a:ahLst/>
            <a:cxnLst/>
            <a:rect l="l" t="t" r="r" b="b"/>
            <a:pathLst>
              <a:path w="370267" h="356600" extrusionOk="0">
                <a:moveTo>
                  <a:pt x="178300" y="0"/>
                </a:moveTo>
                <a:lnTo>
                  <a:pt x="370267" y="0"/>
                </a:lnTo>
                <a:lnTo>
                  <a:pt x="370267" y="356600"/>
                </a:lnTo>
                <a:lnTo>
                  <a:pt x="178300" y="356600"/>
                </a:lnTo>
                <a:cubicBezTo>
                  <a:pt x="79828" y="356600"/>
                  <a:pt x="0" y="276772"/>
                  <a:pt x="0" y="178300"/>
                </a:cubicBezTo>
                <a:cubicBezTo>
                  <a:pt x="0" y="79828"/>
                  <a:pt x="79828" y="0"/>
                  <a:pt x="17830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2"/>
        <p:cNvGrpSpPr/>
        <p:nvPr/>
      </p:nvGrpSpPr>
      <p:grpSpPr>
        <a:xfrm>
          <a:off x="0" y="0"/>
          <a:ext cx="0" cy="0"/>
          <a:chOff x="0" y="0"/>
          <a:chExt cx="0" cy="0"/>
        </a:xfrm>
      </p:grpSpPr>
      <p:sp>
        <p:nvSpPr>
          <p:cNvPr id="123" name="Google Shape;123;g1830b358c99_0_3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g1830b358c99_0_3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25" name="Google Shape;125;g1830b358c99_0_3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1830b358c99_0_3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1830b358c99_0_3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a:lvl1pPr>
            <a:lvl2pPr marL="0" marR="0" lvl="1" indent="0" algn="r" rtl="0">
              <a:lnSpc>
                <a:spcPct val="100000"/>
              </a:lnSpc>
              <a:spcBef>
                <a:spcPts val="0"/>
              </a:spcBef>
              <a:spcAft>
                <a:spcPts val="0"/>
              </a:spcAft>
              <a:buClr>
                <a:srgbClr val="000000"/>
              </a:buClr>
              <a:buSzPts val="1200"/>
              <a:buFont typeface="Arial"/>
              <a:buNone/>
              <a:defRPr/>
            </a:lvl2pPr>
            <a:lvl3pPr marL="0" marR="0" lvl="2" indent="0" algn="r" rtl="0">
              <a:lnSpc>
                <a:spcPct val="100000"/>
              </a:lnSpc>
              <a:spcBef>
                <a:spcPts val="0"/>
              </a:spcBef>
              <a:spcAft>
                <a:spcPts val="0"/>
              </a:spcAft>
              <a:buClr>
                <a:srgbClr val="000000"/>
              </a:buClr>
              <a:buSzPts val="1200"/>
              <a:buFont typeface="Arial"/>
              <a:buNone/>
              <a:defRPr/>
            </a:lvl3pPr>
            <a:lvl4pPr marL="0" marR="0" lvl="3" indent="0" algn="r" rtl="0">
              <a:lnSpc>
                <a:spcPct val="100000"/>
              </a:lnSpc>
              <a:spcBef>
                <a:spcPts val="0"/>
              </a:spcBef>
              <a:spcAft>
                <a:spcPts val="0"/>
              </a:spcAft>
              <a:buClr>
                <a:srgbClr val="000000"/>
              </a:buClr>
              <a:buSzPts val="1200"/>
              <a:buFont typeface="Arial"/>
              <a:buNone/>
              <a:defRPr/>
            </a:lvl4pPr>
            <a:lvl5pPr marL="0" marR="0" lvl="4" indent="0" algn="r" rtl="0">
              <a:lnSpc>
                <a:spcPct val="100000"/>
              </a:lnSpc>
              <a:spcBef>
                <a:spcPts val="0"/>
              </a:spcBef>
              <a:spcAft>
                <a:spcPts val="0"/>
              </a:spcAft>
              <a:buClr>
                <a:srgbClr val="000000"/>
              </a:buClr>
              <a:buSzPts val="1200"/>
              <a:buFont typeface="Arial"/>
              <a:buNone/>
              <a:defRPr/>
            </a:lvl5pPr>
            <a:lvl6pPr marL="0" marR="0" lvl="5" indent="0" algn="r" rtl="0">
              <a:lnSpc>
                <a:spcPct val="100000"/>
              </a:lnSpc>
              <a:spcBef>
                <a:spcPts val="0"/>
              </a:spcBef>
              <a:spcAft>
                <a:spcPts val="0"/>
              </a:spcAft>
              <a:buClr>
                <a:srgbClr val="000000"/>
              </a:buClr>
              <a:buSzPts val="1200"/>
              <a:buFont typeface="Arial"/>
              <a:buNone/>
              <a:defRPr/>
            </a:lvl6pPr>
            <a:lvl7pPr marL="0" marR="0" lvl="6" indent="0" algn="r" rtl="0">
              <a:lnSpc>
                <a:spcPct val="100000"/>
              </a:lnSpc>
              <a:spcBef>
                <a:spcPts val="0"/>
              </a:spcBef>
              <a:spcAft>
                <a:spcPts val="0"/>
              </a:spcAft>
              <a:buClr>
                <a:srgbClr val="000000"/>
              </a:buClr>
              <a:buSzPts val="1200"/>
              <a:buFont typeface="Arial"/>
              <a:buNone/>
              <a:defRPr/>
            </a:lvl7pPr>
            <a:lvl8pPr marL="0" marR="0" lvl="7" indent="0" algn="r" rtl="0">
              <a:lnSpc>
                <a:spcPct val="100000"/>
              </a:lnSpc>
              <a:spcBef>
                <a:spcPts val="0"/>
              </a:spcBef>
              <a:spcAft>
                <a:spcPts val="0"/>
              </a:spcAft>
              <a:buClr>
                <a:srgbClr val="000000"/>
              </a:buClr>
              <a:buSzPts val="1200"/>
              <a:buFont typeface="Arial"/>
              <a:buNone/>
              <a:defRPr/>
            </a:lvl8pPr>
            <a:lvl9pPr marL="0" marR="0" lvl="8" indent="0" algn="r" rtl="0">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28"/>
        <p:cNvGrpSpPr/>
        <p:nvPr/>
      </p:nvGrpSpPr>
      <p:grpSpPr>
        <a:xfrm>
          <a:off x="0" y="0"/>
          <a:ext cx="0" cy="0"/>
          <a:chOff x="0" y="0"/>
          <a:chExt cx="0" cy="0"/>
        </a:xfrm>
      </p:grpSpPr>
      <p:sp>
        <p:nvSpPr>
          <p:cNvPr id="129" name="Google Shape;129;g1855d5f4552_1_184"/>
          <p:cNvSpPr txBox="1">
            <a:spLocks noGrp="1"/>
          </p:cNvSpPr>
          <p:nvPr>
            <p:ph type="title"/>
          </p:nvPr>
        </p:nvSpPr>
        <p:spPr>
          <a:xfrm>
            <a:off x="705997" y="2766218"/>
            <a:ext cx="8162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800"/>
              <a:buFont typeface="Open Sans"/>
              <a:buNone/>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34"/>
        <p:cNvGrpSpPr/>
        <p:nvPr/>
      </p:nvGrpSpPr>
      <p:grpSpPr>
        <a:xfrm>
          <a:off x="0" y="0"/>
          <a:ext cx="0" cy="0"/>
          <a:chOff x="0" y="0"/>
          <a:chExt cx="0" cy="0"/>
        </a:xfrm>
      </p:grpSpPr>
      <p:sp>
        <p:nvSpPr>
          <p:cNvPr id="135" name="Google Shape;135;g1855d5f4552_1_190"/>
          <p:cNvSpPr txBox="1">
            <a:spLocks noGrp="1"/>
          </p:cNvSpPr>
          <p:nvPr>
            <p:ph type="title"/>
          </p:nvPr>
        </p:nvSpPr>
        <p:spPr>
          <a:xfrm>
            <a:off x="705997" y="2766218"/>
            <a:ext cx="8162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800"/>
              <a:buFont typeface="Open Sans"/>
              <a:buNone/>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30"/>
        <p:cNvGrpSpPr/>
        <p:nvPr/>
      </p:nvGrpSpPr>
      <p:grpSpPr>
        <a:xfrm>
          <a:off x="0" y="0"/>
          <a:ext cx="0" cy="0"/>
          <a:chOff x="0" y="0"/>
          <a:chExt cx="0" cy="0"/>
        </a:xfrm>
      </p:grpSpPr>
      <p:sp>
        <p:nvSpPr>
          <p:cNvPr id="131" name="Google Shape;131;g1855d5f4552_1_186"/>
          <p:cNvSpPr txBox="1">
            <a:spLocks noGrp="1"/>
          </p:cNvSpPr>
          <p:nvPr>
            <p:ph type="title"/>
          </p:nvPr>
        </p:nvSpPr>
        <p:spPr>
          <a:xfrm>
            <a:off x="330505" y="365125"/>
            <a:ext cx="11629200" cy="1011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800"/>
              <a:buFont typeface="Open Sans"/>
              <a:buNone/>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2" name="Google Shape;132;g1855d5f4552_1_186"/>
          <p:cNvSpPr txBox="1">
            <a:spLocks noGrp="1"/>
          </p:cNvSpPr>
          <p:nvPr>
            <p:ph type="sldNum" idx="12"/>
          </p:nvPr>
        </p:nvSpPr>
        <p:spPr>
          <a:xfrm>
            <a:off x="11391441" y="6356350"/>
            <a:ext cx="568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b="0" i="0" u="none" strike="noStrike" cap="none">
                <a:solidFill>
                  <a:schemeClr val="dk1"/>
                </a:solidFill>
                <a:latin typeface="Open Sans"/>
                <a:ea typeface="Open Sans"/>
                <a:cs typeface="Open Sans"/>
                <a:sym typeface="Open Sans"/>
              </a:defRPr>
            </a:lvl1pPr>
            <a:lvl2pPr marL="0" lvl="1" indent="0" algn="r" rtl="0">
              <a:spcBef>
                <a:spcPts val="0"/>
              </a:spcBef>
              <a:buNone/>
              <a:defRPr sz="1200" b="0" i="0" u="none" strike="noStrike" cap="none">
                <a:solidFill>
                  <a:schemeClr val="dk1"/>
                </a:solidFill>
                <a:latin typeface="Open Sans"/>
                <a:ea typeface="Open Sans"/>
                <a:cs typeface="Open Sans"/>
                <a:sym typeface="Open Sans"/>
              </a:defRPr>
            </a:lvl2pPr>
            <a:lvl3pPr marL="0" lvl="2" indent="0" algn="r" rtl="0">
              <a:spcBef>
                <a:spcPts val="0"/>
              </a:spcBef>
              <a:buNone/>
              <a:defRPr sz="1200" b="0" i="0" u="none" strike="noStrike" cap="none">
                <a:solidFill>
                  <a:schemeClr val="dk1"/>
                </a:solidFill>
                <a:latin typeface="Open Sans"/>
                <a:ea typeface="Open Sans"/>
                <a:cs typeface="Open Sans"/>
                <a:sym typeface="Open Sans"/>
              </a:defRPr>
            </a:lvl3pPr>
            <a:lvl4pPr marL="0" lvl="3" indent="0" algn="r" rtl="0">
              <a:spcBef>
                <a:spcPts val="0"/>
              </a:spcBef>
              <a:buNone/>
              <a:defRPr sz="1200" b="0" i="0" u="none" strike="noStrike" cap="none">
                <a:solidFill>
                  <a:schemeClr val="dk1"/>
                </a:solidFill>
                <a:latin typeface="Open Sans"/>
                <a:ea typeface="Open Sans"/>
                <a:cs typeface="Open Sans"/>
                <a:sym typeface="Open Sans"/>
              </a:defRPr>
            </a:lvl4pPr>
            <a:lvl5pPr marL="0" lvl="4" indent="0" algn="r" rtl="0">
              <a:spcBef>
                <a:spcPts val="0"/>
              </a:spcBef>
              <a:buNone/>
              <a:defRPr sz="1200" b="0" i="0" u="none" strike="noStrike" cap="none">
                <a:solidFill>
                  <a:schemeClr val="dk1"/>
                </a:solidFill>
                <a:latin typeface="Open Sans"/>
                <a:ea typeface="Open Sans"/>
                <a:cs typeface="Open Sans"/>
                <a:sym typeface="Open Sans"/>
              </a:defRPr>
            </a:lvl5pPr>
            <a:lvl6pPr marL="0" lvl="5" indent="0" algn="r" rtl="0">
              <a:spcBef>
                <a:spcPts val="0"/>
              </a:spcBef>
              <a:buNone/>
              <a:defRPr sz="1200" b="0" i="0" u="none" strike="noStrike" cap="none">
                <a:solidFill>
                  <a:schemeClr val="dk1"/>
                </a:solidFill>
                <a:latin typeface="Open Sans"/>
                <a:ea typeface="Open Sans"/>
                <a:cs typeface="Open Sans"/>
                <a:sym typeface="Open Sans"/>
              </a:defRPr>
            </a:lvl6pPr>
            <a:lvl7pPr marL="0" lvl="6" indent="0" algn="r" rtl="0">
              <a:spcBef>
                <a:spcPts val="0"/>
              </a:spcBef>
              <a:buNone/>
              <a:defRPr sz="1200" b="0" i="0" u="none" strike="noStrike" cap="none">
                <a:solidFill>
                  <a:schemeClr val="dk1"/>
                </a:solidFill>
                <a:latin typeface="Open Sans"/>
                <a:ea typeface="Open Sans"/>
                <a:cs typeface="Open Sans"/>
                <a:sym typeface="Open Sans"/>
              </a:defRPr>
            </a:lvl7pPr>
            <a:lvl8pPr marL="0" lvl="7" indent="0" algn="r" rtl="0">
              <a:spcBef>
                <a:spcPts val="0"/>
              </a:spcBef>
              <a:buNone/>
              <a:defRPr sz="1200" b="0" i="0" u="none" strike="noStrike" cap="none">
                <a:solidFill>
                  <a:schemeClr val="dk1"/>
                </a:solidFill>
                <a:latin typeface="Open Sans"/>
                <a:ea typeface="Open Sans"/>
                <a:cs typeface="Open Sans"/>
                <a:sym typeface="Open Sans"/>
              </a:defRPr>
            </a:lvl8pPr>
            <a:lvl9pPr marL="0" lvl="8" indent="0" algn="r" rtl="0">
              <a:spcBef>
                <a:spcPts val="0"/>
              </a:spcBef>
              <a:buNone/>
              <a:defRPr sz="1200" b="0" i="0" u="none" strike="noStrike" cap="none">
                <a:solidFill>
                  <a:schemeClr val="dk1"/>
                </a:solidFill>
                <a:latin typeface="Open Sans"/>
                <a:ea typeface="Open Sans"/>
                <a:cs typeface="Open Sans"/>
                <a:sym typeface="Open San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33" name="Google Shape;133;g1855d5f4552_1_186"/>
          <p:cNvSpPr txBox="1">
            <a:spLocks noGrp="1"/>
          </p:cNvSpPr>
          <p:nvPr>
            <p:ph type="body" idx="1"/>
          </p:nvPr>
        </p:nvSpPr>
        <p:spPr>
          <a:xfrm>
            <a:off x="330505" y="1531938"/>
            <a:ext cx="11629200" cy="46593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81000" algn="l" rtl="0">
              <a:lnSpc>
                <a:spcPct val="90000"/>
              </a:lnSpc>
              <a:spcBef>
                <a:spcPts val="500"/>
              </a:spcBef>
              <a:spcAft>
                <a:spcPts val="0"/>
              </a:spcAft>
              <a:buClr>
                <a:schemeClr val="dk1"/>
              </a:buClr>
              <a:buSzPts val="2400"/>
              <a:buChar char="•"/>
              <a:defRPr sz="2400"/>
            </a:lvl2pPr>
            <a:lvl3pPr marL="1371600" lvl="2" indent="-381000" algn="l" rtl="0">
              <a:lnSpc>
                <a:spcPct val="90000"/>
              </a:lnSpc>
              <a:spcBef>
                <a:spcPts val="500"/>
              </a:spcBef>
              <a:spcAft>
                <a:spcPts val="0"/>
              </a:spcAft>
              <a:buClr>
                <a:schemeClr val="dk1"/>
              </a:buClr>
              <a:buSzPts val="2400"/>
              <a:buChar char="•"/>
              <a:defRPr sz="2400"/>
            </a:lvl3pPr>
            <a:lvl4pPr marL="1828800" lvl="3" indent="-381000" algn="l" rtl="0">
              <a:lnSpc>
                <a:spcPct val="90000"/>
              </a:lnSpc>
              <a:spcBef>
                <a:spcPts val="500"/>
              </a:spcBef>
              <a:spcAft>
                <a:spcPts val="0"/>
              </a:spcAft>
              <a:buClr>
                <a:schemeClr val="dk1"/>
              </a:buClr>
              <a:buSzPts val="2400"/>
              <a:buChar char="•"/>
              <a:defRPr sz="2400"/>
            </a:lvl4pPr>
            <a:lvl5pPr marL="2286000" lvl="4" indent="-381000" algn="l" rtl="0">
              <a:lnSpc>
                <a:spcPct val="90000"/>
              </a:lnSpc>
              <a:spcBef>
                <a:spcPts val="500"/>
              </a:spcBef>
              <a:spcAft>
                <a:spcPts val="0"/>
              </a:spcAft>
              <a:buClr>
                <a:schemeClr val="dk1"/>
              </a:buClr>
              <a:buSzPts val="2400"/>
              <a:buChar char="•"/>
              <a:defRPr sz="2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80603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 name="Google Shape;20;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Title Only">
  <p:cSld name="10_Title Only">
    <p:spTree>
      <p:nvGrpSpPr>
        <p:cNvPr id="1" name="Shape 136"/>
        <p:cNvGrpSpPr/>
        <p:nvPr/>
      </p:nvGrpSpPr>
      <p:grpSpPr>
        <a:xfrm>
          <a:off x="0" y="0"/>
          <a:ext cx="0" cy="0"/>
          <a:chOff x="0" y="0"/>
          <a:chExt cx="0" cy="0"/>
        </a:xfrm>
      </p:grpSpPr>
      <p:sp>
        <p:nvSpPr>
          <p:cNvPr id="137" name="Google Shape;137;g1855d5f4552_1_192"/>
          <p:cNvSpPr txBox="1">
            <a:spLocks noGrp="1"/>
          </p:cNvSpPr>
          <p:nvPr>
            <p:ph type="title"/>
          </p:nvPr>
        </p:nvSpPr>
        <p:spPr>
          <a:xfrm>
            <a:off x="384581" y="218603"/>
            <a:ext cx="11305500" cy="7458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2940"/>
              </a:buClr>
              <a:buSzPts val="2400"/>
              <a:buFont typeface="Open Sans"/>
              <a:buNone/>
              <a:defRPr sz="2400" b="0" i="0">
                <a:solidFill>
                  <a:srgbClr val="002940"/>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1855d5f4552_1_192"/>
          <p:cNvSpPr txBox="1">
            <a:spLocks noGrp="1"/>
          </p:cNvSpPr>
          <p:nvPr>
            <p:ph type="body" idx="1"/>
          </p:nvPr>
        </p:nvSpPr>
        <p:spPr>
          <a:xfrm>
            <a:off x="384175" y="1185863"/>
            <a:ext cx="11307900" cy="5121300"/>
          </a:xfrm>
          <a:prstGeom prst="rect">
            <a:avLst/>
          </a:prstGeom>
          <a:noFill/>
          <a:ln>
            <a:noFill/>
          </a:ln>
        </p:spPr>
        <p:txBody>
          <a:bodyPr spcFirstLastPara="1" wrap="square" lIns="91425" tIns="45700" rIns="91425" bIns="45700" anchor="t" anchorCtr="0">
            <a:normAutofit/>
          </a:bodyPr>
          <a:lstStyle>
            <a:lvl1pPr marL="457200" lvl="0" indent="-330200" algn="l" rtl="0">
              <a:lnSpc>
                <a:spcPct val="90000"/>
              </a:lnSpc>
              <a:spcBef>
                <a:spcPts val="1000"/>
              </a:spcBef>
              <a:spcAft>
                <a:spcPts val="0"/>
              </a:spcAft>
              <a:buClr>
                <a:schemeClr val="dk1"/>
              </a:buClr>
              <a:buSzPts val="1600"/>
              <a:buChar char="•"/>
              <a:defRPr sz="1600" b="0" i="0">
                <a:latin typeface="Open Sans"/>
                <a:ea typeface="Open Sans"/>
                <a:cs typeface="Open Sans"/>
                <a:sym typeface="Open Sans"/>
              </a:defRPr>
            </a:lvl1pPr>
            <a:lvl2pPr marL="914400" lvl="1" indent="-317500" algn="l" rtl="0">
              <a:lnSpc>
                <a:spcPct val="90000"/>
              </a:lnSpc>
              <a:spcBef>
                <a:spcPts val="500"/>
              </a:spcBef>
              <a:spcAft>
                <a:spcPts val="0"/>
              </a:spcAft>
              <a:buClr>
                <a:schemeClr val="dk1"/>
              </a:buClr>
              <a:buSzPts val="1400"/>
              <a:buChar char="•"/>
              <a:defRPr sz="1400" b="0" i="0">
                <a:latin typeface="Open Sans"/>
                <a:ea typeface="Open Sans"/>
                <a:cs typeface="Open Sans"/>
                <a:sym typeface="Open Sans"/>
              </a:defRPr>
            </a:lvl2pPr>
            <a:lvl3pPr marL="1371600" lvl="2" indent="-304800" algn="l" rtl="0">
              <a:lnSpc>
                <a:spcPct val="90000"/>
              </a:lnSpc>
              <a:spcBef>
                <a:spcPts val="500"/>
              </a:spcBef>
              <a:spcAft>
                <a:spcPts val="0"/>
              </a:spcAft>
              <a:buClr>
                <a:schemeClr val="dk1"/>
              </a:buClr>
              <a:buSzPts val="1200"/>
              <a:buChar char="•"/>
              <a:defRPr sz="1200" b="0" i="0">
                <a:latin typeface="Open Sans"/>
                <a:ea typeface="Open Sans"/>
                <a:cs typeface="Open Sans"/>
                <a:sym typeface="Open Sans"/>
              </a:defRPr>
            </a:lvl3pPr>
            <a:lvl4pPr marL="1828800" lvl="3" indent="-298450" algn="l" rtl="0">
              <a:lnSpc>
                <a:spcPct val="90000"/>
              </a:lnSpc>
              <a:spcBef>
                <a:spcPts val="500"/>
              </a:spcBef>
              <a:spcAft>
                <a:spcPts val="0"/>
              </a:spcAft>
              <a:buClr>
                <a:schemeClr val="dk1"/>
              </a:buClr>
              <a:buSzPts val="1100"/>
              <a:buChar char="•"/>
              <a:defRPr sz="1100" b="0" i="0">
                <a:latin typeface="Open Sans"/>
                <a:ea typeface="Open Sans"/>
                <a:cs typeface="Open Sans"/>
                <a:sym typeface="Open Sans"/>
              </a:defRPr>
            </a:lvl4pPr>
            <a:lvl5pPr marL="2286000" lvl="4" indent="-298450" algn="l" rtl="0">
              <a:lnSpc>
                <a:spcPct val="90000"/>
              </a:lnSpc>
              <a:spcBef>
                <a:spcPts val="500"/>
              </a:spcBef>
              <a:spcAft>
                <a:spcPts val="0"/>
              </a:spcAft>
              <a:buClr>
                <a:schemeClr val="dk1"/>
              </a:buClr>
              <a:buSzPts val="1100"/>
              <a:buChar char="•"/>
              <a:defRPr sz="1100" b="0" i="0">
                <a:latin typeface="Open Sans"/>
                <a:ea typeface="Open Sans"/>
                <a:cs typeface="Open Sans"/>
                <a:sym typeface="Open Sans"/>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9" name="Google Shape;139;g1855d5f4552_1_192"/>
          <p:cNvSpPr/>
          <p:nvPr/>
        </p:nvSpPr>
        <p:spPr>
          <a:xfrm>
            <a:off x="11377303" y="6497460"/>
            <a:ext cx="312900" cy="2463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00294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00294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981818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0"/>
        <p:cNvGrpSpPr/>
        <p:nvPr/>
      </p:nvGrpSpPr>
      <p:grpSpPr>
        <a:xfrm>
          <a:off x="0" y="0"/>
          <a:ext cx="0" cy="0"/>
          <a:chOff x="0" y="0"/>
          <a:chExt cx="0" cy="0"/>
        </a:xfrm>
      </p:grpSpPr>
      <p:sp>
        <p:nvSpPr>
          <p:cNvPr id="141" name="Google Shape;141;g1855d5f4552_1_196"/>
          <p:cNvSpPr txBox="1">
            <a:spLocks noGrp="1"/>
          </p:cNvSpPr>
          <p:nvPr>
            <p:ph type="title"/>
          </p:nvPr>
        </p:nvSpPr>
        <p:spPr>
          <a:xfrm>
            <a:off x="330505" y="365125"/>
            <a:ext cx="11629200" cy="1011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800"/>
              <a:buFont typeface="Open Sans"/>
              <a:buNone/>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1855d5f4552_1_196"/>
          <p:cNvSpPr txBox="1">
            <a:spLocks noGrp="1"/>
          </p:cNvSpPr>
          <p:nvPr>
            <p:ph type="sldNum" idx="12"/>
          </p:nvPr>
        </p:nvSpPr>
        <p:spPr>
          <a:xfrm>
            <a:off x="11391441" y="6356350"/>
            <a:ext cx="568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chemeClr val="dk1"/>
                </a:solidFill>
                <a:latin typeface="Open Sans"/>
                <a:ea typeface="Open Sans"/>
                <a:cs typeface="Open Sans"/>
                <a:sym typeface="Open Sans"/>
              </a:defRPr>
            </a:lvl1pPr>
            <a:lvl2pPr marL="0" lvl="1" indent="0" algn="r" rtl="0">
              <a:spcBef>
                <a:spcPts val="0"/>
              </a:spcBef>
              <a:buNone/>
              <a:defRPr sz="1200">
                <a:solidFill>
                  <a:schemeClr val="dk1"/>
                </a:solidFill>
                <a:latin typeface="Open Sans"/>
                <a:ea typeface="Open Sans"/>
                <a:cs typeface="Open Sans"/>
                <a:sym typeface="Open Sans"/>
              </a:defRPr>
            </a:lvl2pPr>
            <a:lvl3pPr marL="0" lvl="2" indent="0" algn="r" rtl="0">
              <a:spcBef>
                <a:spcPts val="0"/>
              </a:spcBef>
              <a:buNone/>
              <a:defRPr sz="1200">
                <a:solidFill>
                  <a:schemeClr val="dk1"/>
                </a:solidFill>
                <a:latin typeface="Open Sans"/>
                <a:ea typeface="Open Sans"/>
                <a:cs typeface="Open Sans"/>
                <a:sym typeface="Open Sans"/>
              </a:defRPr>
            </a:lvl3pPr>
            <a:lvl4pPr marL="0" lvl="3" indent="0" algn="r" rtl="0">
              <a:spcBef>
                <a:spcPts val="0"/>
              </a:spcBef>
              <a:buNone/>
              <a:defRPr sz="1200">
                <a:solidFill>
                  <a:schemeClr val="dk1"/>
                </a:solidFill>
                <a:latin typeface="Open Sans"/>
                <a:ea typeface="Open Sans"/>
                <a:cs typeface="Open Sans"/>
                <a:sym typeface="Open Sans"/>
              </a:defRPr>
            </a:lvl4pPr>
            <a:lvl5pPr marL="0" lvl="4" indent="0" algn="r" rtl="0">
              <a:spcBef>
                <a:spcPts val="0"/>
              </a:spcBef>
              <a:buNone/>
              <a:defRPr sz="1200">
                <a:solidFill>
                  <a:schemeClr val="dk1"/>
                </a:solidFill>
                <a:latin typeface="Open Sans"/>
                <a:ea typeface="Open Sans"/>
                <a:cs typeface="Open Sans"/>
                <a:sym typeface="Open Sans"/>
              </a:defRPr>
            </a:lvl5pPr>
            <a:lvl6pPr marL="0" lvl="5" indent="0" algn="r" rtl="0">
              <a:spcBef>
                <a:spcPts val="0"/>
              </a:spcBef>
              <a:buNone/>
              <a:defRPr sz="1200">
                <a:solidFill>
                  <a:schemeClr val="dk1"/>
                </a:solidFill>
                <a:latin typeface="Open Sans"/>
                <a:ea typeface="Open Sans"/>
                <a:cs typeface="Open Sans"/>
                <a:sym typeface="Open Sans"/>
              </a:defRPr>
            </a:lvl6pPr>
            <a:lvl7pPr marL="0" lvl="6" indent="0" algn="r" rtl="0">
              <a:spcBef>
                <a:spcPts val="0"/>
              </a:spcBef>
              <a:buNone/>
              <a:defRPr sz="1200">
                <a:solidFill>
                  <a:schemeClr val="dk1"/>
                </a:solidFill>
                <a:latin typeface="Open Sans"/>
                <a:ea typeface="Open Sans"/>
                <a:cs typeface="Open Sans"/>
                <a:sym typeface="Open Sans"/>
              </a:defRPr>
            </a:lvl7pPr>
            <a:lvl8pPr marL="0" lvl="7" indent="0" algn="r" rtl="0">
              <a:spcBef>
                <a:spcPts val="0"/>
              </a:spcBef>
              <a:buNone/>
              <a:defRPr sz="1200">
                <a:solidFill>
                  <a:schemeClr val="dk1"/>
                </a:solidFill>
                <a:latin typeface="Open Sans"/>
                <a:ea typeface="Open Sans"/>
                <a:cs typeface="Open Sans"/>
                <a:sym typeface="Open Sans"/>
              </a:defRPr>
            </a:lvl8pPr>
            <a:lvl9pPr marL="0" lvl="8" indent="0" algn="r" rtl="0">
              <a:spcBef>
                <a:spcPts val="0"/>
              </a:spcBef>
              <a:buNone/>
              <a:defRPr sz="1200">
                <a:solidFill>
                  <a:schemeClr val="dk1"/>
                </a:solidFill>
                <a:latin typeface="Open Sans"/>
                <a:ea typeface="Open Sans"/>
                <a:cs typeface="Open Sans"/>
                <a:sym typeface="Open San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43" name="Google Shape;143;g1855d5f4552_1_196"/>
          <p:cNvSpPr txBox="1">
            <a:spLocks noGrp="1"/>
          </p:cNvSpPr>
          <p:nvPr>
            <p:ph type="body" idx="1"/>
          </p:nvPr>
        </p:nvSpPr>
        <p:spPr>
          <a:xfrm>
            <a:off x="330505" y="1531938"/>
            <a:ext cx="11629200" cy="46593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81000" algn="l" rtl="0">
              <a:lnSpc>
                <a:spcPct val="90000"/>
              </a:lnSpc>
              <a:spcBef>
                <a:spcPts val="500"/>
              </a:spcBef>
              <a:spcAft>
                <a:spcPts val="0"/>
              </a:spcAft>
              <a:buClr>
                <a:schemeClr val="dk1"/>
              </a:buClr>
              <a:buSzPts val="2400"/>
              <a:buChar char="•"/>
              <a:defRPr sz="2400"/>
            </a:lvl2pPr>
            <a:lvl3pPr marL="1371600" lvl="2" indent="-381000" algn="l" rtl="0">
              <a:lnSpc>
                <a:spcPct val="90000"/>
              </a:lnSpc>
              <a:spcBef>
                <a:spcPts val="500"/>
              </a:spcBef>
              <a:spcAft>
                <a:spcPts val="0"/>
              </a:spcAft>
              <a:buClr>
                <a:schemeClr val="dk1"/>
              </a:buClr>
              <a:buSzPts val="2400"/>
              <a:buChar char="•"/>
              <a:defRPr sz="2400"/>
            </a:lvl3pPr>
            <a:lvl4pPr marL="1828800" lvl="3" indent="-381000" algn="l" rtl="0">
              <a:lnSpc>
                <a:spcPct val="90000"/>
              </a:lnSpc>
              <a:spcBef>
                <a:spcPts val="500"/>
              </a:spcBef>
              <a:spcAft>
                <a:spcPts val="0"/>
              </a:spcAft>
              <a:buClr>
                <a:schemeClr val="dk1"/>
              </a:buClr>
              <a:buSzPts val="2400"/>
              <a:buChar char="•"/>
              <a:defRPr sz="2400"/>
            </a:lvl4pPr>
            <a:lvl5pPr marL="2286000" lvl="4" indent="-381000" algn="l" rtl="0">
              <a:lnSpc>
                <a:spcPct val="90000"/>
              </a:lnSpc>
              <a:spcBef>
                <a:spcPts val="500"/>
              </a:spcBef>
              <a:spcAft>
                <a:spcPts val="0"/>
              </a:spcAft>
              <a:buClr>
                <a:schemeClr val="dk1"/>
              </a:buClr>
              <a:buSzPts val="2400"/>
              <a:buChar char="•"/>
              <a:defRPr sz="2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54617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144"/>
        <p:cNvGrpSpPr/>
        <p:nvPr/>
      </p:nvGrpSpPr>
      <p:grpSpPr>
        <a:xfrm>
          <a:off x="0" y="0"/>
          <a:ext cx="0" cy="0"/>
          <a:chOff x="0" y="0"/>
          <a:chExt cx="0" cy="0"/>
        </a:xfrm>
      </p:grpSpPr>
      <p:sp>
        <p:nvSpPr>
          <p:cNvPr id="145" name="Google Shape;145;g1855d5f4552_1_200"/>
          <p:cNvSpPr txBox="1">
            <a:spLocks noGrp="1"/>
          </p:cNvSpPr>
          <p:nvPr>
            <p:ph type="title"/>
          </p:nvPr>
        </p:nvSpPr>
        <p:spPr>
          <a:xfrm>
            <a:off x="4010140" y="365125"/>
            <a:ext cx="7949700" cy="1011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2800"/>
              <a:buFont typeface="Open Sans"/>
              <a:buNone/>
              <a:defRPr sz="2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g1855d5f4552_1_200"/>
          <p:cNvSpPr txBox="1">
            <a:spLocks noGrp="1"/>
          </p:cNvSpPr>
          <p:nvPr>
            <p:ph type="sldNum" idx="12"/>
          </p:nvPr>
        </p:nvSpPr>
        <p:spPr>
          <a:xfrm>
            <a:off x="11391441" y="6356350"/>
            <a:ext cx="568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chemeClr val="dk1"/>
                </a:solidFill>
                <a:latin typeface="Open Sans"/>
                <a:ea typeface="Open Sans"/>
                <a:cs typeface="Open Sans"/>
                <a:sym typeface="Open Sans"/>
              </a:defRPr>
            </a:lvl1pPr>
            <a:lvl2pPr marL="0" lvl="1" indent="0" algn="r" rtl="0">
              <a:spcBef>
                <a:spcPts val="0"/>
              </a:spcBef>
              <a:buNone/>
              <a:defRPr sz="1200">
                <a:solidFill>
                  <a:schemeClr val="dk1"/>
                </a:solidFill>
                <a:latin typeface="Open Sans"/>
                <a:ea typeface="Open Sans"/>
                <a:cs typeface="Open Sans"/>
                <a:sym typeface="Open Sans"/>
              </a:defRPr>
            </a:lvl2pPr>
            <a:lvl3pPr marL="0" lvl="2" indent="0" algn="r" rtl="0">
              <a:spcBef>
                <a:spcPts val="0"/>
              </a:spcBef>
              <a:buNone/>
              <a:defRPr sz="1200">
                <a:solidFill>
                  <a:schemeClr val="dk1"/>
                </a:solidFill>
                <a:latin typeface="Open Sans"/>
                <a:ea typeface="Open Sans"/>
                <a:cs typeface="Open Sans"/>
                <a:sym typeface="Open Sans"/>
              </a:defRPr>
            </a:lvl3pPr>
            <a:lvl4pPr marL="0" lvl="3" indent="0" algn="r" rtl="0">
              <a:spcBef>
                <a:spcPts val="0"/>
              </a:spcBef>
              <a:buNone/>
              <a:defRPr sz="1200">
                <a:solidFill>
                  <a:schemeClr val="dk1"/>
                </a:solidFill>
                <a:latin typeface="Open Sans"/>
                <a:ea typeface="Open Sans"/>
                <a:cs typeface="Open Sans"/>
                <a:sym typeface="Open Sans"/>
              </a:defRPr>
            </a:lvl4pPr>
            <a:lvl5pPr marL="0" lvl="4" indent="0" algn="r" rtl="0">
              <a:spcBef>
                <a:spcPts val="0"/>
              </a:spcBef>
              <a:buNone/>
              <a:defRPr sz="1200">
                <a:solidFill>
                  <a:schemeClr val="dk1"/>
                </a:solidFill>
                <a:latin typeface="Open Sans"/>
                <a:ea typeface="Open Sans"/>
                <a:cs typeface="Open Sans"/>
                <a:sym typeface="Open Sans"/>
              </a:defRPr>
            </a:lvl5pPr>
            <a:lvl6pPr marL="0" lvl="5" indent="0" algn="r" rtl="0">
              <a:spcBef>
                <a:spcPts val="0"/>
              </a:spcBef>
              <a:buNone/>
              <a:defRPr sz="1200">
                <a:solidFill>
                  <a:schemeClr val="dk1"/>
                </a:solidFill>
                <a:latin typeface="Open Sans"/>
                <a:ea typeface="Open Sans"/>
                <a:cs typeface="Open Sans"/>
                <a:sym typeface="Open Sans"/>
              </a:defRPr>
            </a:lvl6pPr>
            <a:lvl7pPr marL="0" lvl="6" indent="0" algn="r" rtl="0">
              <a:spcBef>
                <a:spcPts val="0"/>
              </a:spcBef>
              <a:buNone/>
              <a:defRPr sz="1200">
                <a:solidFill>
                  <a:schemeClr val="dk1"/>
                </a:solidFill>
                <a:latin typeface="Open Sans"/>
                <a:ea typeface="Open Sans"/>
                <a:cs typeface="Open Sans"/>
                <a:sym typeface="Open Sans"/>
              </a:defRPr>
            </a:lvl7pPr>
            <a:lvl8pPr marL="0" lvl="7" indent="0" algn="r" rtl="0">
              <a:spcBef>
                <a:spcPts val="0"/>
              </a:spcBef>
              <a:buNone/>
              <a:defRPr sz="1200">
                <a:solidFill>
                  <a:schemeClr val="dk1"/>
                </a:solidFill>
                <a:latin typeface="Open Sans"/>
                <a:ea typeface="Open Sans"/>
                <a:cs typeface="Open Sans"/>
                <a:sym typeface="Open Sans"/>
              </a:defRPr>
            </a:lvl8pPr>
            <a:lvl9pPr marL="0" lvl="8" indent="0" algn="r" rtl="0">
              <a:spcBef>
                <a:spcPts val="0"/>
              </a:spcBef>
              <a:buNone/>
              <a:defRPr sz="1200">
                <a:solidFill>
                  <a:schemeClr val="dk1"/>
                </a:solidFill>
                <a:latin typeface="Open Sans"/>
                <a:ea typeface="Open Sans"/>
                <a:cs typeface="Open Sans"/>
                <a:sym typeface="Open Sans"/>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47" name="Google Shape;147;g1855d5f4552_1_200"/>
          <p:cNvSpPr txBox="1">
            <a:spLocks noGrp="1"/>
          </p:cNvSpPr>
          <p:nvPr>
            <p:ph type="body" idx="1"/>
          </p:nvPr>
        </p:nvSpPr>
        <p:spPr>
          <a:xfrm>
            <a:off x="4010140" y="1531938"/>
            <a:ext cx="7949700" cy="46593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81000" algn="l" rtl="0">
              <a:lnSpc>
                <a:spcPct val="90000"/>
              </a:lnSpc>
              <a:spcBef>
                <a:spcPts val="500"/>
              </a:spcBef>
              <a:spcAft>
                <a:spcPts val="0"/>
              </a:spcAft>
              <a:buClr>
                <a:schemeClr val="dk1"/>
              </a:buClr>
              <a:buSzPts val="2400"/>
              <a:buChar char="•"/>
              <a:defRPr sz="2400"/>
            </a:lvl2pPr>
            <a:lvl3pPr marL="1371600" lvl="2" indent="-381000" algn="l" rtl="0">
              <a:lnSpc>
                <a:spcPct val="90000"/>
              </a:lnSpc>
              <a:spcBef>
                <a:spcPts val="500"/>
              </a:spcBef>
              <a:spcAft>
                <a:spcPts val="0"/>
              </a:spcAft>
              <a:buClr>
                <a:schemeClr val="dk1"/>
              </a:buClr>
              <a:buSzPts val="2400"/>
              <a:buChar char="•"/>
              <a:defRPr sz="2400"/>
            </a:lvl3pPr>
            <a:lvl4pPr marL="1828800" lvl="3" indent="-381000" algn="l" rtl="0">
              <a:lnSpc>
                <a:spcPct val="90000"/>
              </a:lnSpc>
              <a:spcBef>
                <a:spcPts val="500"/>
              </a:spcBef>
              <a:spcAft>
                <a:spcPts val="0"/>
              </a:spcAft>
              <a:buClr>
                <a:schemeClr val="dk1"/>
              </a:buClr>
              <a:buSzPts val="2400"/>
              <a:buChar char="•"/>
              <a:defRPr sz="2400"/>
            </a:lvl4pPr>
            <a:lvl5pPr marL="2286000" lvl="4" indent="-381000" algn="l" rtl="0">
              <a:lnSpc>
                <a:spcPct val="90000"/>
              </a:lnSpc>
              <a:spcBef>
                <a:spcPts val="500"/>
              </a:spcBef>
              <a:spcAft>
                <a:spcPts val="0"/>
              </a:spcAft>
              <a:buClr>
                <a:schemeClr val="dk1"/>
              </a:buClr>
              <a:buSzPts val="2400"/>
              <a:buChar char="•"/>
              <a:defRPr sz="24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8" name="Google Shape;148;g1855d5f4552_1_200"/>
          <p:cNvSpPr/>
          <p:nvPr/>
        </p:nvSpPr>
        <p:spPr>
          <a:xfrm>
            <a:off x="0" y="0"/>
            <a:ext cx="3734700" cy="6858000"/>
          </a:xfrm>
          <a:prstGeom prst="rect">
            <a:avLst/>
          </a:prstGeom>
          <a:solidFill>
            <a:srgbClr val="C9D6E2"/>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149" name="Google Shape;149;g1855d5f4552_1_200" descr="A picture containing text, clipart&#10;&#10;Description automatically generated"/>
          <p:cNvPicPr preferRelativeResize="0"/>
          <p:nvPr/>
        </p:nvPicPr>
        <p:blipFill rotWithShape="1">
          <a:blip r:embed="rId2">
            <a:alphaModFix/>
          </a:blip>
          <a:srcRect b="43333"/>
          <a:stretch/>
        </p:blipFill>
        <p:spPr>
          <a:xfrm>
            <a:off x="215560" y="6479894"/>
            <a:ext cx="1502044" cy="228600"/>
          </a:xfrm>
          <a:prstGeom prst="rect">
            <a:avLst/>
          </a:prstGeom>
          <a:noFill/>
          <a:ln>
            <a:noFill/>
          </a:ln>
        </p:spPr>
      </p:pic>
    </p:spTree>
    <p:extLst>
      <p:ext uri="{BB962C8B-B14F-4D97-AF65-F5344CB8AC3E}">
        <p14:creationId xmlns:p14="http://schemas.microsoft.com/office/powerpoint/2010/main" val="3359229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1" name="Google Shape;6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3748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8"/>
        <p:cNvGrpSpPr/>
        <p:nvPr/>
      </p:nvGrpSpPr>
      <p:grpSpPr>
        <a:xfrm>
          <a:off x="0" y="0"/>
          <a:ext cx="0" cy="0"/>
          <a:chOff x="0" y="0"/>
          <a:chExt cx="0" cy="0"/>
        </a:xfrm>
      </p:grpSpPr>
      <p:sp>
        <p:nvSpPr>
          <p:cNvPr id="159" name="Google Shape;159;g1855d5f4552_0_206"/>
          <p:cNvSpPr txBox="1">
            <a:spLocks noGrp="1"/>
          </p:cNvSpPr>
          <p:nvPr>
            <p:ph type="title"/>
          </p:nvPr>
        </p:nvSpPr>
        <p:spPr>
          <a:xfrm>
            <a:off x="5418136" y="2020315"/>
            <a:ext cx="13557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1" i="1">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g1855d5f4552_0_206"/>
          <p:cNvSpPr txBox="1">
            <a:spLocks noGrp="1"/>
          </p:cNvSpPr>
          <p:nvPr>
            <p:ph type="body" idx="1"/>
          </p:nvPr>
        </p:nvSpPr>
        <p:spPr>
          <a:xfrm>
            <a:off x="3279773" y="2630932"/>
            <a:ext cx="5632500" cy="27075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1600" b="0" i="0">
                <a:solidFill>
                  <a:srgbClr val="932060"/>
                </a:solidFill>
                <a:latin typeface="Century Gothic"/>
                <a:ea typeface="Century Gothic"/>
                <a:cs typeface="Century Gothic"/>
                <a:sym typeface="Century Gothic"/>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61" name="Google Shape;161;g1855d5f4552_0_206"/>
          <p:cNvSpPr txBox="1">
            <a:spLocks noGrp="1"/>
          </p:cNvSpPr>
          <p:nvPr>
            <p:ph type="ftr" idx="11"/>
          </p:nvPr>
        </p:nvSpPr>
        <p:spPr>
          <a:xfrm>
            <a:off x="9978390" y="6243504"/>
            <a:ext cx="1722000" cy="3060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1400"/>
              <a:buNone/>
              <a:defRPr sz="1800" b="1" i="0">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2" name="Google Shape;162;g1855d5f4552_0_206"/>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3" name="Google Shape;163;g1855d5f4552_0_206"/>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164"/>
        <p:cNvGrpSpPr/>
        <p:nvPr/>
      </p:nvGrpSpPr>
      <p:grpSpPr>
        <a:xfrm>
          <a:off x="0" y="0"/>
          <a:ext cx="0" cy="0"/>
          <a:chOff x="0" y="0"/>
          <a:chExt cx="0" cy="0"/>
        </a:xfrm>
      </p:grpSpPr>
      <p:sp>
        <p:nvSpPr>
          <p:cNvPr id="165" name="Google Shape;165;g1855d5f4552_0_212"/>
          <p:cNvSpPr txBox="1">
            <a:spLocks noGrp="1"/>
          </p:cNvSpPr>
          <p:nvPr>
            <p:ph type="ftr" idx="11"/>
          </p:nvPr>
        </p:nvSpPr>
        <p:spPr>
          <a:xfrm>
            <a:off x="9978390" y="6243504"/>
            <a:ext cx="1722000" cy="3060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1400"/>
              <a:buNone/>
              <a:defRPr sz="1800" b="1" i="0">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g1855d5f4552_0_212"/>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7" name="Google Shape;167;g1855d5f4552_0_212"/>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8"/>
        <p:cNvGrpSpPr/>
        <p:nvPr/>
      </p:nvGrpSpPr>
      <p:grpSpPr>
        <a:xfrm>
          <a:off x="0" y="0"/>
          <a:ext cx="0" cy="0"/>
          <a:chOff x="0" y="0"/>
          <a:chExt cx="0" cy="0"/>
        </a:xfrm>
      </p:grpSpPr>
      <p:sp>
        <p:nvSpPr>
          <p:cNvPr id="169" name="Google Shape;169;g1855d5f4552_0_216"/>
          <p:cNvSpPr txBox="1">
            <a:spLocks noGrp="1"/>
          </p:cNvSpPr>
          <p:nvPr>
            <p:ph type="ctrTitle"/>
          </p:nvPr>
        </p:nvSpPr>
        <p:spPr>
          <a:xfrm>
            <a:off x="914400" y="2125980"/>
            <a:ext cx="10363200" cy="14403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0" name="Google Shape;170;g1855d5f4552_0_216"/>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1" name="Google Shape;171;g1855d5f4552_0_216"/>
          <p:cNvSpPr txBox="1">
            <a:spLocks noGrp="1"/>
          </p:cNvSpPr>
          <p:nvPr>
            <p:ph type="ftr" idx="11"/>
          </p:nvPr>
        </p:nvSpPr>
        <p:spPr>
          <a:xfrm>
            <a:off x="9978390" y="6243504"/>
            <a:ext cx="1722000" cy="3060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1400"/>
              <a:buNone/>
              <a:defRPr sz="1800" b="1" i="0">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2" name="Google Shape;172;g1855d5f4552_0_216"/>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g1855d5f4552_0_216"/>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4"/>
        <p:cNvGrpSpPr/>
        <p:nvPr/>
      </p:nvGrpSpPr>
      <p:grpSpPr>
        <a:xfrm>
          <a:off x="0" y="0"/>
          <a:ext cx="0" cy="0"/>
          <a:chOff x="0" y="0"/>
          <a:chExt cx="0" cy="0"/>
        </a:xfrm>
      </p:grpSpPr>
      <p:sp>
        <p:nvSpPr>
          <p:cNvPr id="175" name="Google Shape;175;g1855d5f4552_0_222"/>
          <p:cNvSpPr txBox="1">
            <a:spLocks noGrp="1"/>
          </p:cNvSpPr>
          <p:nvPr>
            <p:ph type="title"/>
          </p:nvPr>
        </p:nvSpPr>
        <p:spPr>
          <a:xfrm>
            <a:off x="5418136" y="2020315"/>
            <a:ext cx="13557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1" i="1">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6" name="Google Shape;176;g1855d5f4552_0_222"/>
          <p:cNvSpPr txBox="1">
            <a:spLocks noGrp="1"/>
          </p:cNvSpPr>
          <p:nvPr>
            <p:ph type="body" idx="1"/>
          </p:nvPr>
        </p:nvSpPr>
        <p:spPr>
          <a:xfrm>
            <a:off x="60960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7" name="Google Shape;177;g1855d5f4552_0_222"/>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178" name="Google Shape;178;g1855d5f4552_0_222"/>
          <p:cNvSpPr txBox="1">
            <a:spLocks noGrp="1"/>
          </p:cNvSpPr>
          <p:nvPr>
            <p:ph type="ftr" idx="11"/>
          </p:nvPr>
        </p:nvSpPr>
        <p:spPr>
          <a:xfrm>
            <a:off x="9978390" y="6243504"/>
            <a:ext cx="1722000" cy="3060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1400"/>
              <a:buNone/>
              <a:defRPr sz="1800" b="1" i="0">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g1855d5f4552_0_222"/>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g1855d5f4552_0_222"/>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1"/>
        <p:cNvGrpSpPr/>
        <p:nvPr/>
      </p:nvGrpSpPr>
      <p:grpSpPr>
        <a:xfrm>
          <a:off x="0" y="0"/>
          <a:ext cx="0" cy="0"/>
          <a:chOff x="0" y="0"/>
          <a:chExt cx="0" cy="0"/>
        </a:xfrm>
      </p:grpSpPr>
      <p:sp>
        <p:nvSpPr>
          <p:cNvPr id="182" name="Google Shape;182;g1855d5f4552_0_229"/>
          <p:cNvSpPr txBox="1">
            <a:spLocks noGrp="1"/>
          </p:cNvSpPr>
          <p:nvPr>
            <p:ph type="title"/>
          </p:nvPr>
        </p:nvSpPr>
        <p:spPr>
          <a:xfrm>
            <a:off x="5418136" y="2020315"/>
            <a:ext cx="1355700" cy="3912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2400" b="1" i="1">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3" name="Google Shape;183;g1855d5f4552_0_229"/>
          <p:cNvSpPr txBox="1">
            <a:spLocks noGrp="1"/>
          </p:cNvSpPr>
          <p:nvPr>
            <p:ph type="ftr" idx="11"/>
          </p:nvPr>
        </p:nvSpPr>
        <p:spPr>
          <a:xfrm>
            <a:off x="9978390" y="6243504"/>
            <a:ext cx="1722000" cy="3060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1400"/>
              <a:buNone/>
              <a:defRPr sz="1800" b="1" i="0">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g1855d5f4552_0_229"/>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 name="Google Shape;185;g1855d5f4552_0_229"/>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2"/>
        <p:cNvGrpSpPr/>
        <p:nvPr/>
      </p:nvGrpSpPr>
      <p:grpSpPr>
        <a:xfrm>
          <a:off x="0" y="0"/>
          <a:ext cx="0" cy="0"/>
          <a:chOff x="0" y="0"/>
          <a:chExt cx="0" cy="0"/>
        </a:xfrm>
      </p:grpSpPr>
      <p:sp>
        <p:nvSpPr>
          <p:cNvPr id="193" name="Google Shape;193;g1855d5f4552_0_24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g1855d5f4552_0_24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95" name="Google Shape;195;g1855d5f4552_0_240"/>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6" name="Google Shape;196;g1855d5f4552_0_240"/>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7" name="Google Shape;197;g1855d5f4552_0_240"/>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
        <p:cNvGrpSpPr/>
        <p:nvPr/>
      </p:nvGrpSpPr>
      <p:grpSpPr>
        <a:xfrm>
          <a:off x="0" y="0"/>
          <a:ext cx="0" cy="0"/>
          <a:chOff x="0" y="0"/>
          <a:chExt cx="0" cy="0"/>
        </a:xfrm>
      </p:grpSpPr>
      <p:sp>
        <p:nvSpPr>
          <p:cNvPr id="199" name="Google Shape;199;g1855d5f4552_0_246"/>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0" name="Google Shape;200;g1855d5f4552_0_24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1" name="Google Shape;201;g1855d5f4552_0_246"/>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g1855d5f4552_0_246"/>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g1855d5f4552_0_246"/>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4"/>
        <p:cNvGrpSpPr/>
        <p:nvPr/>
      </p:nvGrpSpPr>
      <p:grpSpPr>
        <a:xfrm>
          <a:off x="0" y="0"/>
          <a:ext cx="0" cy="0"/>
          <a:chOff x="0" y="0"/>
          <a:chExt cx="0" cy="0"/>
        </a:xfrm>
      </p:grpSpPr>
      <p:sp>
        <p:nvSpPr>
          <p:cNvPr id="205" name="Google Shape;205;g1855d5f4552_0_252"/>
          <p:cNvSpPr txBox="1">
            <a:spLocks noGrp="1"/>
          </p:cNvSpPr>
          <p:nvPr>
            <p:ph type="title"/>
          </p:nvPr>
        </p:nvSpPr>
        <p:spPr>
          <a:xfrm>
            <a:off x="831851" y="1709740"/>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g1855d5f4552_0_252"/>
          <p:cNvSpPr txBox="1">
            <a:spLocks noGrp="1"/>
          </p:cNvSpPr>
          <p:nvPr>
            <p:ph type="body" idx="1"/>
          </p:nvPr>
        </p:nvSpPr>
        <p:spPr>
          <a:xfrm>
            <a:off x="831851" y="4589465"/>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7" name="Google Shape;207;g1855d5f4552_0_252"/>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g1855d5f4552_0_252"/>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9" name="Google Shape;209;g1855d5f4552_0_252"/>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0"/>
        <p:cNvGrpSpPr/>
        <p:nvPr/>
      </p:nvGrpSpPr>
      <p:grpSpPr>
        <a:xfrm>
          <a:off x="0" y="0"/>
          <a:ext cx="0" cy="0"/>
          <a:chOff x="0" y="0"/>
          <a:chExt cx="0" cy="0"/>
        </a:xfrm>
      </p:grpSpPr>
      <p:sp>
        <p:nvSpPr>
          <p:cNvPr id="211" name="Google Shape;211;g1855d5f4552_0_258"/>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2" name="Google Shape;212;g1855d5f4552_0_25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3" name="Google Shape;213;g1855d5f4552_0_25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4" name="Google Shape;214;g1855d5f4552_0_258"/>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5" name="Google Shape;215;g1855d5f4552_0_258"/>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6" name="Google Shape;216;g1855d5f4552_0_258"/>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7"/>
        <p:cNvGrpSpPr/>
        <p:nvPr/>
      </p:nvGrpSpPr>
      <p:grpSpPr>
        <a:xfrm>
          <a:off x="0" y="0"/>
          <a:ext cx="0" cy="0"/>
          <a:chOff x="0" y="0"/>
          <a:chExt cx="0" cy="0"/>
        </a:xfrm>
      </p:grpSpPr>
      <p:sp>
        <p:nvSpPr>
          <p:cNvPr id="218" name="Google Shape;218;g1855d5f4552_0_265"/>
          <p:cNvSpPr txBox="1">
            <a:spLocks noGrp="1"/>
          </p:cNvSpPr>
          <p:nvPr>
            <p:ph type="title"/>
          </p:nvPr>
        </p:nvSpPr>
        <p:spPr>
          <a:xfrm>
            <a:off x="839788"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9" name="Google Shape;219;g1855d5f4552_0_265"/>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20" name="Google Shape;220;g1855d5f4552_0_265"/>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1" name="Google Shape;221;g1855d5f4552_0_265"/>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22" name="Google Shape;222;g1855d5f4552_0_265"/>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3" name="Google Shape;223;g1855d5f4552_0_265"/>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g1855d5f4552_0_265"/>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5" name="Google Shape;225;g1855d5f4552_0_265"/>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6"/>
        <p:cNvGrpSpPr/>
        <p:nvPr/>
      </p:nvGrpSpPr>
      <p:grpSpPr>
        <a:xfrm>
          <a:off x="0" y="0"/>
          <a:ext cx="0" cy="0"/>
          <a:chOff x="0" y="0"/>
          <a:chExt cx="0" cy="0"/>
        </a:xfrm>
      </p:grpSpPr>
      <p:sp>
        <p:nvSpPr>
          <p:cNvPr id="227" name="Google Shape;227;g1855d5f4552_0_274"/>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g1855d5f4552_0_27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g1855d5f4552_0_274"/>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0" name="Google Shape;230;g1855d5f4552_0_27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1"/>
        <p:cNvGrpSpPr/>
        <p:nvPr/>
      </p:nvGrpSpPr>
      <p:grpSpPr>
        <a:xfrm>
          <a:off x="0" y="0"/>
          <a:ext cx="0" cy="0"/>
          <a:chOff x="0" y="0"/>
          <a:chExt cx="0" cy="0"/>
        </a:xfrm>
      </p:grpSpPr>
      <p:sp>
        <p:nvSpPr>
          <p:cNvPr id="232" name="Google Shape;232;g1855d5f4552_0_27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3" name="Google Shape;233;g1855d5f4552_0_279"/>
          <p:cNvSpPr txBox="1">
            <a:spLocks noGrp="1"/>
          </p:cNvSpPr>
          <p:nvPr>
            <p:ph type="body" idx="1"/>
          </p:nvPr>
        </p:nvSpPr>
        <p:spPr>
          <a:xfrm>
            <a:off x="5183188" y="987427"/>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34" name="Google Shape;234;g1855d5f4552_0_27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35" name="Google Shape;235;g1855d5f4552_0_279"/>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6" name="Google Shape;236;g1855d5f4552_0_279"/>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7" name="Google Shape;237;g1855d5f4552_0_279"/>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8"/>
        <p:cNvGrpSpPr/>
        <p:nvPr/>
      </p:nvGrpSpPr>
      <p:grpSpPr>
        <a:xfrm>
          <a:off x="0" y="0"/>
          <a:ext cx="0" cy="0"/>
          <a:chOff x="0" y="0"/>
          <a:chExt cx="0" cy="0"/>
        </a:xfrm>
      </p:grpSpPr>
      <p:sp>
        <p:nvSpPr>
          <p:cNvPr id="239" name="Google Shape;239;g1855d5f4552_0_28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0" name="Google Shape;240;g1855d5f4552_0_286"/>
          <p:cNvSpPr>
            <a:spLocks noGrp="1"/>
          </p:cNvSpPr>
          <p:nvPr>
            <p:ph type="pic" idx="2"/>
          </p:nvPr>
        </p:nvSpPr>
        <p:spPr>
          <a:xfrm>
            <a:off x="5183188" y="987427"/>
            <a:ext cx="6172200" cy="4873500"/>
          </a:xfrm>
          <a:prstGeom prst="rect">
            <a:avLst/>
          </a:prstGeom>
          <a:noFill/>
          <a:ln>
            <a:noFill/>
          </a:ln>
        </p:spPr>
      </p:sp>
      <p:sp>
        <p:nvSpPr>
          <p:cNvPr id="241" name="Google Shape;241;g1855d5f4552_0_28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42" name="Google Shape;242;g1855d5f4552_0_286"/>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3" name="Google Shape;243;g1855d5f4552_0_286"/>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4" name="Google Shape;244;g1855d5f4552_0_286"/>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5"/>
        <p:cNvGrpSpPr/>
        <p:nvPr/>
      </p:nvGrpSpPr>
      <p:grpSpPr>
        <a:xfrm>
          <a:off x="0" y="0"/>
          <a:ext cx="0" cy="0"/>
          <a:chOff x="0" y="0"/>
          <a:chExt cx="0" cy="0"/>
        </a:xfrm>
      </p:grpSpPr>
      <p:sp>
        <p:nvSpPr>
          <p:cNvPr id="246" name="Google Shape;246;g1855d5f4552_0_293"/>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7" name="Google Shape;247;g1855d5f4552_0_29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8" name="Google Shape;248;g1855d5f4552_0_293"/>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9" name="Google Shape;249;g1855d5f4552_0_293"/>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0" name="Google Shape;250;g1855d5f4552_0_293"/>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1"/>
        <p:cNvGrpSpPr/>
        <p:nvPr/>
      </p:nvGrpSpPr>
      <p:grpSpPr>
        <a:xfrm>
          <a:off x="0" y="0"/>
          <a:ext cx="0" cy="0"/>
          <a:chOff x="0" y="0"/>
          <a:chExt cx="0" cy="0"/>
        </a:xfrm>
      </p:grpSpPr>
      <p:sp>
        <p:nvSpPr>
          <p:cNvPr id="252" name="Google Shape;252;g1855d5f4552_0_299"/>
          <p:cNvSpPr txBox="1">
            <a:spLocks noGrp="1"/>
          </p:cNvSpPr>
          <p:nvPr>
            <p:ph type="title"/>
          </p:nvPr>
        </p:nvSpPr>
        <p:spPr>
          <a:xfrm rot="5400000">
            <a:off x="7133401"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3" name="Google Shape;253;g1855d5f4552_0_299"/>
          <p:cNvSpPr txBox="1">
            <a:spLocks noGrp="1"/>
          </p:cNvSpPr>
          <p:nvPr>
            <p:ph type="body" idx="1"/>
          </p:nvPr>
        </p:nvSpPr>
        <p:spPr>
          <a:xfrm rot="5400000">
            <a:off x="1799401"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4" name="Google Shape;254;g1855d5f4552_0_299"/>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5" name="Google Shape;255;g1855d5f4552_0_299"/>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g1855d5f4552_0_299"/>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7"/>
        <p:cNvGrpSpPr/>
        <p:nvPr/>
      </p:nvGrpSpPr>
      <p:grpSpPr>
        <a:xfrm>
          <a:off x="0" y="0"/>
          <a:ext cx="0" cy="0"/>
          <a:chOff x="0" y="0"/>
          <a:chExt cx="0" cy="0"/>
        </a:xfrm>
      </p:grpSpPr>
      <p:sp>
        <p:nvSpPr>
          <p:cNvPr id="258" name="Google Shape;258;g1855d5f4552_0_305"/>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9" name="Google Shape;259;g1855d5f4552_0_305"/>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rmAutofit/>
          </a:bodyPr>
          <a:lstStyle>
            <a:lvl1pPr marL="457200" lvl="0" indent="-342900" algn="l" rtl="0">
              <a:lnSpc>
                <a:spcPct val="90000"/>
              </a:lnSpc>
              <a:spcBef>
                <a:spcPts val="0"/>
              </a:spcBef>
              <a:spcAft>
                <a:spcPts val="0"/>
              </a:spcAft>
              <a:buSzPts val="1800"/>
              <a:buChar char="●"/>
              <a:defRPr/>
            </a:lvl1pPr>
            <a:lvl2pPr marL="914400" lvl="1" indent="-317500" algn="l" rtl="0">
              <a:lnSpc>
                <a:spcPct val="90000"/>
              </a:lnSpc>
              <a:spcBef>
                <a:spcPts val="0"/>
              </a:spcBef>
              <a:spcAft>
                <a:spcPts val="0"/>
              </a:spcAft>
              <a:buSzPts val="1400"/>
              <a:buChar char="○"/>
              <a:defRPr/>
            </a:lvl2pPr>
            <a:lvl3pPr marL="1371600" lvl="2" indent="-317500" algn="l" rtl="0">
              <a:lnSpc>
                <a:spcPct val="90000"/>
              </a:lnSpc>
              <a:spcBef>
                <a:spcPts val="0"/>
              </a:spcBef>
              <a:spcAft>
                <a:spcPts val="0"/>
              </a:spcAft>
              <a:buSzPts val="1400"/>
              <a:buChar char="■"/>
              <a:defRPr/>
            </a:lvl3pPr>
            <a:lvl4pPr marL="1828800" lvl="3" indent="-317500" algn="l" rtl="0">
              <a:lnSpc>
                <a:spcPct val="90000"/>
              </a:lnSpc>
              <a:spcBef>
                <a:spcPts val="0"/>
              </a:spcBef>
              <a:spcAft>
                <a:spcPts val="0"/>
              </a:spcAft>
              <a:buSzPts val="1400"/>
              <a:buChar char="●"/>
              <a:defRPr/>
            </a:lvl4pPr>
            <a:lvl5pPr marL="2286000" lvl="4" indent="-317500" algn="l" rtl="0">
              <a:lnSpc>
                <a:spcPct val="90000"/>
              </a:lnSpc>
              <a:spcBef>
                <a:spcPts val="0"/>
              </a:spcBef>
              <a:spcAft>
                <a:spcPts val="0"/>
              </a:spcAft>
              <a:buSzPts val="1400"/>
              <a:buChar char="○"/>
              <a:defRPr/>
            </a:lvl5pPr>
            <a:lvl6pPr marL="2743200" lvl="5" indent="-317500" algn="l" rtl="0">
              <a:lnSpc>
                <a:spcPct val="90000"/>
              </a:lnSpc>
              <a:spcBef>
                <a:spcPts val="0"/>
              </a:spcBef>
              <a:spcAft>
                <a:spcPts val="0"/>
              </a:spcAft>
              <a:buSzPts val="1400"/>
              <a:buChar char="■"/>
              <a:defRPr/>
            </a:lvl6pPr>
            <a:lvl7pPr marL="3200400" lvl="6" indent="-317500" algn="l" rtl="0">
              <a:lnSpc>
                <a:spcPct val="90000"/>
              </a:lnSpc>
              <a:spcBef>
                <a:spcPts val="0"/>
              </a:spcBef>
              <a:spcAft>
                <a:spcPts val="0"/>
              </a:spcAft>
              <a:buSzPts val="1400"/>
              <a:buChar char="●"/>
              <a:defRPr/>
            </a:lvl7pPr>
            <a:lvl8pPr marL="3657600" lvl="7" indent="-317500" algn="l" rtl="0">
              <a:lnSpc>
                <a:spcPct val="90000"/>
              </a:lnSpc>
              <a:spcBef>
                <a:spcPts val="0"/>
              </a:spcBef>
              <a:spcAft>
                <a:spcPts val="0"/>
              </a:spcAft>
              <a:buSzPts val="1400"/>
              <a:buChar char="○"/>
              <a:defRPr/>
            </a:lvl8pPr>
            <a:lvl9pPr marL="4114800" lvl="8" indent="-317500" algn="l" rtl="0">
              <a:lnSpc>
                <a:spcPct val="90000"/>
              </a:lnSpc>
              <a:spcBef>
                <a:spcPts val="0"/>
              </a:spcBef>
              <a:spcAft>
                <a:spcPts val="0"/>
              </a:spcAft>
              <a:buSzPts val="1400"/>
              <a:buChar char="■"/>
              <a:defRPr/>
            </a:lvl9pPr>
          </a:lstStyle>
          <a:p>
            <a:endParaRPr/>
          </a:p>
        </p:txBody>
      </p:sp>
      <p:sp>
        <p:nvSpPr>
          <p:cNvPr id="260" name="Google Shape;260;g1855d5f4552_0_305"/>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lvl="0"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sp>
        <p:nvSpPr>
          <p:cNvPr id="262" name="Google Shape;262;g1855d5f4552_0_309"/>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rmAutofit/>
          </a:bodyPr>
          <a:lstStyle>
            <a:lvl1pPr marL="0" lvl="0"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66"/>
        <p:cNvGrpSpPr/>
        <p:nvPr/>
      </p:nvGrpSpPr>
      <p:grpSpPr>
        <a:xfrm>
          <a:off x="0" y="0"/>
          <a:ext cx="0" cy="0"/>
          <a:chOff x="0" y="0"/>
          <a:chExt cx="0" cy="0"/>
        </a:xfrm>
      </p:grpSpPr>
      <p:sp>
        <p:nvSpPr>
          <p:cNvPr id="267" name="Google Shape;267;g1855d5f4552_1_1147"/>
          <p:cNvSpPr/>
          <p:nvPr/>
        </p:nvSpPr>
        <p:spPr>
          <a:xfrm>
            <a:off x="251886" y="1157288"/>
            <a:ext cx="11688300" cy="5448300"/>
          </a:xfrm>
          <a:prstGeom prst="rect">
            <a:avLst/>
          </a:prstGeom>
          <a:solidFill>
            <a:schemeClr val="dk2"/>
          </a:solidFill>
          <a:ln>
            <a:noFill/>
          </a:ln>
        </p:spPr>
        <p:txBody>
          <a:bodyPr spcFirstLastPara="1" wrap="square" lIns="91425" tIns="0" rIns="0" bIns="0" anchor="ctr" anchorCtr="0">
            <a:noAutofit/>
          </a:bodyPr>
          <a:lstStyle/>
          <a:p>
            <a:pPr marL="0" marR="0" lvl="0" indent="0" algn="ctr" rtl="0">
              <a:spcBef>
                <a:spcPts val="0"/>
              </a:spcBef>
              <a:spcAft>
                <a:spcPts val="0"/>
              </a:spcAft>
              <a:buNone/>
            </a:pPr>
            <a:endParaRPr sz="1350" b="0" i="0" u="none" strike="noStrike" cap="none">
              <a:solidFill>
                <a:srgbClr val="FFFFFF"/>
              </a:solidFill>
              <a:latin typeface="Arial"/>
              <a:ea typeface="Arial"/>
              <a:cs typeface="Arial"/>
              <a:sym typeface="Arial"/>
            </a:endParaRPr>
          </a:p>
        </p:txBody>
      </p:sp>
      <p:pic>
        <p:nvPicPr>
          <p:cNvPr id="268" name="Google Shape;268;g1855d5f4552_1_1147"/>
          <p:cNvPicPr preferRelativeResize="0"/>
          <p:nvPr/>
        </p:nvPicPr>
        <p:blipFill rotWithShape="1">
          <a:blip r:embed="rId2">
            <a:alphaModFix/>
          </a:blip>
          <a:srcRect/>
          <a:stretch/>
        </p:blipFill>
        <p:spPr>
          <a:xfrm>
            <a:off x="385502" y="187928"/>
            <a:ext cx="1511516" cy="888016"/>
          </a:xfrm>
          <a:prstGeom prst="rect">
            <a:avLst/>
          </a:prstGeom>
          <a:noFill/>
          <a:ln>
            <a:noFill/>
          </a:ln>
        </p:spPr>
      </p:pic>
      <p:sp>
        <p:nvSpPr>
          <p:cNvPr id="269" name="Google Shape;269;g1855d5f4552_1_1147"/>
          <p:cNvSpPr txBox="1"/>
          <p:nvPr/>
        </p:nvSpPr>
        <p:spPr>
          <a:xfrm>
            <a:off x="5668435" y="6116641"/>
            <a:ext cx="5844000" cy="2700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825" b="0" i="0" u="none" strike="noStrike" cap="none">
                <a:solidFill>
                  <a:srgbClr val="FFFFFF"/>
                </a:solidFill>
                <a:latin typeface="Arial"/>
                <a:ea typeface="Arial"/>
                <a:cs typeface="Arial"/>
                <a:sym typeface="Arial"/>
              </a:rPr>
              <a:t>MSI Reproductive Choices</a:t>
            </a:r>
            <a:endParaRPr/>
          </a:p>
        </p:txBody>
      </p:sp>
      <p:cxnSp>
        <p:nvCxnSpPr>
          <p:cNvPr id="270" name="Google Shape;270;g1855d5f4552_1_1147"/>
          <p:cNvCxnSpPr/>
          <p:nvPr/>
        </p:nvCxnSpPr>
        <p:spPr>
          <a:xfrm>
            <a:off x="370419" y="6105525"/>
            <a:ext cx="11142000" cy="0"/>
          </a:xfrm>
          <a:prstGeom prst="straightConnector1">
            <a:avLst/>
          </a:prstGeom>
          <a:noFill/>
          <a:ln w="12700" cap="flat" cmpd="sng">
            <a:solidFill>
              <a:schemeClr val="lt1"/>
            </a:solidFill>
            <a:prstDash val="solid"/>
            <a:round/>
            <a:headEnd type="none" w="sm" len="sm"/>
            <a:tailEnd type="none" w="sm" len="sm"/>
          </a:ln>
        </p:spPr>
      </p:cxnSp>
      <p:sp>
        <p:nvSpPr>
          <p:cNvPr id="271" name="Google Shape;271;g1855d5f4552_1_1147"/>
          <p:cNvSpPr txBox="1">
            <a:spLocks noGrp="1"/>
          </p:cNvSpPr>
          <p:nvPr>
            <p:ph type="ctrTitle"/>
          </p:nvPr>
        </p:nvSpPr>
        <p:spPr>
          <a:xfrm>
            <a:off x="732368" y="1576008"/>
            <a:ext cx="8495400" cy="533400"/>
          </a:xfrm>
          <a:prstGeom prst="rect">
            <a:avLst/>
          </a:prstGeom>
          <a:noFill/>
          <a:ln>
            <a:noFill/>
          </a:ln>
        </p:spPr>
        <p:txBody>
          <a:bodyPr spcFirstLastPara="1" wrap="square" lIns="0" tIns="45700" rIns="0" bIns="0" anchor="t" anchorCtr="0">
            <a:spAutoFit/>
          </a:bodyPr>
          <a:lstStyle>
            <a:lvl1pPr lvl="0" algn="l" rtl="0">
              <a:lnSpc>
                <a:spcPct val="104166"/>
              </a:lnSpc>
              <a:spcBef>
                <a:spcPts val="0"/>
              </a:spcBef>
              <a:spcAft>
                <a:spcPts val="0"/>
              </a:spcAft>
              <a:buSzPts val="1400"/>
              <a:buNone/>
              <a:defRPr sz="3600" b="1">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2" name="Google Shape;272;g1855d5f4552_1_1147"/>
          <p:cNvSpPr txBox="1">
            <a:spLocks noGrp="1"/>
          </p:cNvSpPr>
          <p:nvPr>
            <p:ph type="subTitle" idx="1"/>
          </p:nvPr>
        </p:nvSpPr>
        <p:spPr>
          <a:xfrm>
            <a:off x="732368" y="3119138"/>
            <a:ext cx="8495400" cy="452700"/>
          </a:xfrm>
          <a:prstGeom prst="rect">
            <a:avLst/>
          </a:prstGeom>
          <a:noFill/>
          <a:ln>
            <a:noFill/>
          </a:ln>
        </p:spPr>
        <p:txBody>
          <a:bodyPr spcFirstLastPara="1" wrap="square" lIns="0" tIns="45700" rIns="0" bIns="0" anchor="t" anchorCtr="0">
            <a:spAutoFit/>
          </a:bodyPr>
          <a:lstStyle>
            <a:lvl1pPr lvl="0" algn="l" rtl="0">
              <a:lnSpc>
                <a:spcPct val="146875"/>
              </a:lnSpc>
              <a:spcBef>
                <a:spcPts val="0"/>
              </a:spcBef>
              <a:spcAft>
                <a:spcPts val="0"/>
              </a:spcAft>
              <a:buClr>
                <a:schemeClr val="accent3"/>
              </a:buClr>
              <a:buSzPts val="2400"/>
              <a:buNone/>
              <a:defRPr sz="2400" b="1">
                <a:solidFill>
                  <a:schemeClr val="accent3"/>
                </a:solidFill>
              </a:defRPr>
            </a:lvl1pPr>
            <a:lvl2pPr lvl="1" algn="ctr" rtl="0">
              <a:spcBef>
                <a:spcPts val="51"/>
              </a:spcBef>
              <a:spcAft>
                <a:spcPts val="0"/>
              </a:spcAft>
              <a:buClr>
                <a:srgbClr val="8B8DA4"/>
              </a:buClr>
              <a:buSzPts val="1600"/>
              <a:buNone/>
              <a:defRPr>
                <a:solidFill>
                  <a:srgbClr val="8B8DA4"/>
                </a:solidFill>
              </a:defRPr>
            </a:lvl2pPr>
            <a:lvl3pPr lvl="2" algn="ctr" rtl="0">
              <a:spcBef>
                <a:spcPts val="0"/>
              </a:spcBef>
              <a:spcAft>
                <a:spcPts val="0"/>
              </a:spcAft>
              <a:buClr>
                <a:srgbClr val="8B8DA4"/>
              </a:buClr>
              <a:buSzPts val="1600"/>
              <a:buNone/>
              <a:defRPr>
                <a:solidFill>
                  <a:srgbClr val="8B8DA4"/>
                </a:solidFill>
              </a:defRPr>
            </a:lvl3pPr>
            <a:lvl4pPr lvl="3" algn="ctr" rtl="0">
              <a:spcBef>
                <a:spcPts val="0"/>
              </a:spcBef>
              <a:spcAft>
                <a:spcPts val="0"/>
              </a:spcAft>
              <a:buClr>
                <a:srgbClr val="8B8DA4"/>
              </a:buClr>
              <a:buSzPts val="1600"/>
              <a:buNone/>
              <a:defRPr>
                <a:solidFill>
                  <a:srgbClr val="8B8DA4"/>
                </a:solidFill>
              </a:defRPr>
            </a:lvl4pPr>
            <a:lvl5pPr lvl="4" algn="ctr" rtl="0">
              <a:spcBef>
                <a:spcPts val="0"/>
              </a:spcBef>
              <a:spcAft>
                <a:spcPts val="0"/>
              </a:spcAft>
              <a:buClr>
                <a:srgbClr val="8B8DA4"/>
              </a:buClr>
              <a:buSzPts val="1600"/>
              <a:buNone/>
              <a:defRPr>
                <a:solidFill>
                  <a:srgbClr val="8B8DA4"/>
                </a:solidFill>
              </a:defRPr>
            </a:lvl5pPr>
            <a:lvl6pPr lvl="5" algn="ctr" rtl="0">
              <a:lnSpc>
                <a:spcPct val="100000"/>
              </a:lnSpc>
              <a:spcBef>
                <a:spcPts val="0"/>
              </a:spcBef>
              <a:spcAft>
                <a:spcPts val="0"/>
              </a:spcAft>
              <a:buClr>
                <a:srgbClr val="8B8DA4"/>
              </a:buClr>
              <a:buSzPts val="1505"/>
              <a:buNone/>
              <a:defRPr>
                <a:solidFill>
                  <a:srgbClr val="8B8DA4"/>
                </a:solidFill>
              </a:defRPr>
            </a:lvl6pPr>
            <a:lvl7pPr lvl="6" algn="ctr" rtl="0">
              <a:lnSpc>
                <a:spcPct val="100000"/>
              </a:lnSpc>
              <a:spcBef>
                <a:spcPts val="0"/>
              </a:spcBef>
              <a:spcAft>
                <a:spcPts val="0"/>
              </a:spcAft>
              <a:buClr>
                <a:srgbClr val="8B8DA4"/>
              </a:buClr>
              <a:buSzPts val="1505"/>
              <a:buNone/>
              <a:defRPr>
                <a:solidFill>
                  <a:srgbClr val="8B8DA4"/>
                </a:solidFill>
              </a:defRPr>
            </a:lvl7pPr>
            <a:lvl8pPr lvl="7" algn="ctr" rtl="0">
              <a:lnSpc>
                <a:spcPct val="100000"/>
              </a:lnSpc>
              <a:spcBef>
                <a:spcPts val="0"/>
              </a:spcBef>
              <a:spcAft>
                <a:spcPts val="0"/>
              </a:spcAft>
              <a:buClr>
                <a:srgbClr val="8B8DA4"/>
              </a:buClr>
              <a:buSzPts val="1505"/>
              <a:buNone/>
              <a:defRPr>
                <a:solidFill>
                  <a:srgbClr val="8B8DA4"/>
                </a:solidFill>
              </a:defRPr>
            </a:lvl8pPr>
            <a:lvl9pPr lvl="8" algn="ctr" rtl="0">
              <a:lnSpc>
                <a:spcPct val="100000"/>
              </a:lnSpc>
              <a:spcBef>
                <a:spcPts val="0"/>
              </a:spcBef>
              <a:spcAft>
                <a:spcPts val="0"/>
              </a:spcAft>
              <a:buClr>
                <a:srgbClr val="8B8DA4"/>
              </a:buClr>
              <a:buSzPts val="1505"/>
              <a:buNone/>
              <a:defRPr>
                <a:solidFill>
                  <a:srgbClr val="8B8DA4"/>
                </a:solidFill>
              </a:defRPr>
            </a:lvl9pPr>
          </a:lstStyle>
          <a:p>
            <a:endParaRPr/>
          </a:p>
        </p:txBody>
      </p:sp>
      <p:sp>
        <p:nvSpPr>
          <p:cNvPr id="273" name="Google Shape;273;g1855d5f4552_1_1147"/>
          <p:cNvSpPr txBox="1">
            <a:spLocks noGrp="1"/>
          </p:cNvSpPr>
          <p:nvPr>
            <p:ph type="body" idx="2"/>
          </p:nvPr>
        </p:nvSpPr>
        <p:spPr>
          <a:xfrm>
            <a:off x="385502" y="6116181"/>
            <a:ext cx="8495400" cy="263700"/>
          </a:xfrm>
          <a:prstGeom prst="rect">
            <a:avLst/>
          </a:prstGeom>
          <a:noFill/>
          <a:ln>
            <a:noFill/>
          </a:ln>
        </p:spPr>
        <p:txBody>
          <a:bodyPr spcFirstLastPara="1" wrap="square" lIns="0" tIns="46800" rIns="0" bIns="36000" anchor="ctr" anchorCtr="0">
            <a:normAutofit/>
          </a:bodyPr>
          <a:lstStyle>
            <a:lvl1pPr marL="457200" lvl="0" indent="-228600" algn="l" rtl="0">
              <a:lnSpc>
                <a:spcPct val="127272"/>
              </a:lnSpc>
              <a:spcBef>
                <a:spcPts val="0"/>
              </a:spcBef>
              <a:spcAft>
                <a:spcPts val="0"/>
              </a:spcAft>
              <a:buClr>
                <a:srgbClr val="FFFFFF"/>
              </a:buClr>
              <a:buSzPts val="825"/>
              <a:buNone/>
              <a:defRPr sz="825" b="0">
                <a:solidFill>
                  <a:srgbClr val="FFFFFF"/>
                </a:solidFill>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4"/>
        <p:cNvGrpSpPr/>
        <p:nvPr/>
      </p:nvGrpSpPr>
      <p:grpSpPr>
        <a:xfrm>
          <a:off x="0" y="0"/>
          <a:ext cx="0" cy="0"/>
          <a:chOff x="0" y="0"/>
          <a:chExt cx="0" cy="0"/>
        </a:xfrm>
      </p:grpSpPr>
      <p:sp>
        <p:nvSpPr>
          <p:cNvPr id="275" name="Google Shape;275;g1855d5f4552_1_1155"/>
          <p:cNvSpPr/>
          <p:nvPr/>
        </p:nvSpPr>
        <p:spPr>
          <a:xfrm>
            <a:off x="336554" y="1160512"/>
            <a:ext cx="11518800" cy="545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7">
              <a:solidFill>
                <a:schemeClr val="lt1"/>
              </a:solidFill>
              <a:latin typeface="Arial"/>
              <a:ea typeface="Arial"/>
              <a:cs typeface="Arial"/>
              <a:sym typeface="Arial"/>
            </a:endParaRPr>
          </a:p>
        </p:txBody>
      </p:sp>
      <p:sp>
        <p:nvSpPr>
          <p:cNvPr id="276" name="Google Shape;276;g1855d5f4552_1_1155"/>
          <p:cNvSpPr txBox="1">
            <a:spLocks noGrp="1"/>
          </p:cNvSpPr>
          <p:nvPr>
            <p:ph type="ctrTitle"/>
          </p:nvPr>
        </p:nvSpPr>
        <p:spPr>
          <a:xfrm>
            <a:off x="670003" y="1347101"/>
            <a:ext cx="9448800" cy="1303500"/>
          </a:xfrm>
          <a:prstGeom prst="rect">
            <a:avLst/>
          </a:prstGeom>
          <a:noFill/>
          <a:ln>
            <a:noFill/>
          </a:ln>
        </p:spPr>
        <p:txBody>
          <a:bodyPr spcFirstLastPara="1" wrap="square" lIns="0" tIns="45700" rIns="0" bIns="45700" anchor="t" anchorCtr="0">
            <a:normAutofit/>
          </a:bodyPr>
          <a:lstStyle>
            <a:lvl1pPr lvl="0" algn="l" rtl="0">
              <a:lnSpc>
                <a:spcPct val="100000"/>
              </a:lnSpc>
              <a:spcBef>
                <a:spcPts val="0"/>
              </a:spcBef>
              <a:spcAft>
                <a:spcPts val="0"/>
              </a:spcAft>
              <a:buSzPts val="1400"/>
              <a:buNone/>
              <a:defRPr sz="440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7" name="Google Shape;277;g1855d5f4552_1_1155"/>
          <p:cNvSpPr txBox="1">
            <a:spLocks noGrp="1"/>
          </p:cNvSpPr>
          <p:nvPr>
            <p:ph type="subTitle" idx="1"/>
          </p:nvPr>
        </p:nvSpPr>
        <p:spPr>
          <a:xfrm>
            <a:off x="670003" y="2650472"/>
            <a:ext cx="9448800" cy="2567100"/>
          </a:xfrm>
          <a:prstGeom prst="rect">
            <a:avLst/>
          </a:prstGeom>
          <a:noFill/>
          <a:ln>
            <a:noFill/>
          </a:ln>
        </p:spPr>
        <p:txBody>
          <a:bodyPr spcFirstLastPara="1" wrap="square" lIns="0" tIns="45700" rIns="0" bIns="45700" anchor="t" anchorCtr="0">
            <a:normAutofit/>
          </a:bodyPr>
          <a:lstStyle>
            <a:lvl1pPr lvl="0" algn="l" rtl="0">
              <a:lnSpc>
                <a:spcPct val="100000"/>
              </a:lnSpc>
              <a:spcBef>
                <a:spcPts val="0"/>
              </a:spcBef>
              <a:spcAft>
                <a:spcPts val="0"/>
              </a:spcAft>
              <a:buClr>
                <a:schemeClr val="accent3"/>
              </a:buClr>
              <a:buSzPts val="4400"/>
              <a:buNone/>
              <a:defRPr sz="4400" b="1">
                <a:solidFill>
                  <a:schemeClr val="accent3"/>
                </a:solidFill>
              </a:defRPr>
            </a:lvl1pPr>
            <a:lvl2pPr lvl="1" algn="ctr" rtl="0">
              <a:spcBef>
                <a:spcPts val="51"/>
              </a:spcBef>
              <a:spcAft>
                <a:spcPts val="0"/>
              </a:spcAft>
              <a:buClr>
                <a:srgbClr val="8B8DA4"/>
              </a:buClr>
              <a:buSzPts val="1600"/>
              <a:buNone/>
              <a:defRPr>
                <a:solidFill>
                  <a:srgbClr val="8B8DA4"/>
                </a:solidFill>
              </a:defRPr>
            </a:lvl2pPr>
            <a:lvl3pPr lvl="2" algn="ctr" rtl="0">
              <a:spcBef>
                <a:spcPts val="0"/>
              </a:spcBef>
              <a:spcAft>
                <a:spcPts val="0"/>
              </a:spcAft>
              <a:buClr>
                <a:srgbClr val="8B8DA4"/>
              </a:buClr>
              <a:buSzPts val="1600"/>
              <a:buNone/>
              <a:defRPr>
                <a:solidFill>
                  <a:srgbClr val="8B8DA4"/>
                </a:solidFill>
              </a:defRPr>
            </a:lvl3pPr>
            <a:lvl4pPr lvl="3" algn="ctr" rtl="0">
              <a:spcBef>
                <a:spcPts val="0"/>
              </a:spcBef>
              <a:spcAft>
                <a:spcPts val="0"/>
              </a:spcAft>
              <a:buClr>
                <a:srgbClr val="8B8DA4"/>
              </a:buClr>
              <a:buSzPts val="1600"/>
              <a:buNone/>
              <a:defRPr>
                <a:solidFill>
                  <a:srgbClr val="8B8DA4"/>
                </a:solidFill>
              </a:defRPr>
            </a:lvl4pPr>
            <a:lvl5pPr lvl="4" algn="ctr" rtl="0">
              <a:spcBef>
                <a:spcPts val="0"/>
              </a:spcBef>
              <a:spcAft>
                <a:spcPts val="0"/>
              </a:spcAft>
              <a:buClr>
                <a:srgbClr val="8B8DA4"/>
              </a:buClr>
              <a:buSzPts val="1600"/>
              <a:buNone/>
              <a:defRPr>
                <a:solidFill>
                  <a:srgbClr val="8B8DA4"/>
                </a:solidFill>
              </a:defRPr>
            </a:lvl5pPr>
            <a:lvl6pPr lvl="5" algn="ctr" rtl="0">
              <a:lnSpc>
                <a:spcPct val="100000"/>
              </a:lnSpc>
              <a:spcBef>
                <a:spcPts val="0"/>
              </a:spcBef>
              <a:spcAft>
                <a:spcPts val="0"/>
              </a:spcAft>
              <a:buClr>
                <a:srgbClr val="8B8DA4"/>
              </a:buClr>
              <a:buSzPts val="1505"/>
              <a:buNone/>
              <a:defRPr>
                <a:solidFill>
                  <a:srgbClr val="8B8DA4"/>
                </a:solidFill>
              </a:defRPr>
            </a:lvl6pPr>
            <a:lvl7pPr lvl="6" algn="ctr" rtl="0">
              <a:lnSpc>
                <a:spcPct val="100000"/>
              </a:lnSpc>
              <a:spcBef>
                <a:spcPts val="0"/>
              </a:spcBef>
              <a:spcAft>
                <a:spcPts val="0"/>
              </a:spcAft>
              <a:buClr>
                <a:srgbClr val="8B8DA4"/>
              </a:buClr>
              <a:buSzPts val="1505"/>
              <a:buNone/>
              <a:defRPr>
                <a:solidFill>
                  <a:srgbClr val="8B8DA4"/>
                </a:solidFill>
              </a:defRPr>
            </a:lvl7pPr>
            <a:lvl8pPr lvl="7" algn="ctr" rtl="0">
              <a:lnSpc>
                <a:spcPct val="100000"/>
              </a:lnSpc>
              <a:spcBef>
                <a:spcPts val="0"/>
              </a:spcBef>
              <a:spcAft>
                <a:spcPts val="0"/>
              </a:spcAft>
              <a:buClr>
                <a:srgbClr val="8B8DA4"/>
              </a:buClr>
              <a:buSzPts val="1505"/>
              <a:buNone/>
              <a:defRPr>
                <a:solidFill>
                  <a:srgbClr val="8B8DA4"/>
                </a:solidFill>
              </a:defRPr>
            </a:lvl8pPr>
            <a:lvl9pPr lvl="8" algn="ctr" rtl="0">
              <a:lnSpc>
                <a:spcPct val="100000"/>
              </a:lnSpc>
              <a:spcBef>
                <a:spcPts val="0"/>
              </a:spcBef>
              <a:spcAft>
                <a:spcPts val="0"/>
              </a:spcAft>
              <a:buClr>
                <a:srgbClr val="8B8DA4"/>
              </a:buClr>
              <a:buSzPts val="1505"/>
              <a:buNone/>
              <a:defRPr>
                <a:solidFill>
                  <a:srgbClr val="8B8DA4"/>
                </a:solidFill>
              </a:defRPr>
            </a:lvl9pPr>
          </a:lstStyle>
          <a:p>
            <a:endParaRPr/>
          </a:p>
        </p:txBody>
      </p:sp>
      <p:pic>
        <p:nvPicPr>
          <p:cNvPr id="278" name="Google Shape;278;g1855d5f4552_1_1155" descr="Logo, company name&#10;&#10;Description automatically generated"/>
          <p:cNvPicPr preferRelativeResize="0"/>
          <p:nvPr/>
        </p:nvPicPr>
        <p:blipFill rotWithShape="1">
          <a:blip r:embed="rId2">
            <a:alphaModFix/>
          </a:blip>
          <a:srcRect/>
          <a:stretch/>
        </p:blipFill>
        <p:spPr>
          <a:xfrm>
            <a:off x="340491" y="195261"/>
            <a:ext cx="1079500" cy="845820"/>
          </a:xfrm>
          <a:prstGeom prst="rect">
            <a:avLst/>
          </a:prstGeom>
          <a:noFill/>
          <a:ln>
            <a:noFill/>
          </a:ln>
        </p:spPr>
      </p:pic>
      <p:pic>
        <p:nvPicPr>
          <p:cNvPr id="279" name="Google Shape;279;g1855d5f4552_1_1155" descr="A picture containing text&#10;&#10;Description automatically generated"/>
          <p:cNvPicPr preferRelativeResize="0"/>
          <p:nvPr/>
        </p:nvPicPr>
        <p:blipFill rotWithShape="1">
          <a:blip r:embed="rId3">
            <a:alphaModFix/>
          </a:blip>
          <a:srcRect/>
          <a:stretch/>
        </p:blipFill>
        <p:spPr>
          <a:xfrm>
            <a:off x="10693269" y="353754"/>
            <a:ext cx="1158240" cy="56692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0"/>
        <p:cNvGrpSpPr/>
        <p:nvPr/>
      </p:nvGrpSpPr>
      <p:grpSpPr>
        <a:xfrm>
          <a:off x="0" y="0"/>
          <a:ext cx="0" cy="0"/>
          <a:chOff x="0" y="0"/>
          <a:chExt cx="0" cy="0"/>
        </a:xfrm>
      </p:grpSpPr>
      <p:sp>
        <p:nvSpPr>
          <p:cNvPr id="281" name="Google Shape;281;g1855d5f4552_1_1161"/>
          <p:cNvSpPr/>
          <p:nvPr/>
        </p:nvSpPr>
        <p:spPr>
          <a:xfrm>
            <a:off x="336554" y="1160513"/>
            <a:ext cx="11518800" cy="5502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7">
              <a:solidFill>
                <a:schemeClr val="lt1"/>
              </a:solidFill>
              <a:latin typeface="Arial"/>
              <a:ea typeface="Arial"/>
              <a:cs typeface="Arial"/>
              <a:sym typeface="Arial"/>
            </a:endParaRPr>
          </a:p>
        </p:txBody>
      </p:sp>
      <p:sp>
        <p:nvSpPr>
          <p:cNvPr id="282" name="Google Shape;282;g1855d5f4552_1_1161"/>
          <p:cNvSpPr txBox="1">
            <a:spLocks noGrp="1"/>
          </p:cNvSpPr>
          <p:nvPr>
            <p:ph type="ctrTitle"/>
          </p:nvPr>
        </p:nvSpPr>
        <p:spPr>
          <a:xfrm>
            <a:off x="670003" y="1347101"/>
            <a:ext cx="9448800" cy="1303500"/>
          </a:xfrm>
          <a:prstGeom prst="rect">
            <a:avLst/>
          </a:prstGeom>
          <a:noFill/>
          <a:ln>
            <a:noFill/>
          </a:ln>
        </p:spPr>
        <p:txBody>
          <a:bodyPr spcFirstLastPara="1" wrap="square" lIns="0" tIns="45700" rIns="0" bIns="45700" anchor="t" anchorCtr="0">
            <a:normAutofit/>
          </a:bodyPr>
          <a:lstStyle>
            <a:lvl1pPr lvl="0" algn="l" rtl="0">
              <a:lnSpc>
                <a:spcPct val="100000"/>
              </a:lnSpc>
              <a:spcBef>
                <a:spcPts val="0"/>
              </a:spcBef>
              <a:spcAft>
                <a:spcPts val="0"/>
              </a:spcAft>
              <a:buSzPts val="1400"/>
              <a:buNone/>
              <a:defRPr sz="440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3" name="Google Shape;283;g1855d5f4552_1_1161"/>
          <p:cNvSpPr txBox="1">
            <a:spLocks noGrp="1"/>
          </p:cNvSpPr>
          <p:nvPr>
            <p:ph type="subTitle" idx="1"/>
          </p:nvPr>
        </p:nvSpPr>
        <p:spPr>
          <a:xfrm>
            <a:off x="670003" y="2650472"/>
            <a:ext cx="9448800" cy="2567100"/>
          </a:xfrm>
          <a:prstGeom prst="rect">
            <a:avLst/>
          </a:prstGeom>
          <a:noFill/>
          <a:ln>
            <a:noFill/>
          </a:ln>
        </p:spPr>
        <p:txBody>
          <a:bodyPr spcFirstLastPara="1" wrap="square" lIns="0" tIns="45700" rIns="0" bIns="45700" anchor="t" anchorCtr="0">
            <a:normAutofit/>
          </a:bodyPr>
          <a:lstStyle>
            <a:lvl1pPr lvl="0" algn="l" rtl="0">
              <a:lnSpc>
                <a:spcPct val="100000"/>
              </a:lnSpc>
              <a:spcBef>
                <a:spcPts val="0"/>
              </a:spcBef>
              <a:spcAft>
                <a:spcPts val="0"/>
              </a:spcAft>
              <a:buClr>
                <a:schemeClr val="accent3"/>
              </a:buClr>
              <a:buSzPts val="4400"/>
              <a:buNone/>
              <a:defRPr sz="4400" b="1">
                <a:solidFill>
                  <a:schemeClr val="accent3"/>
                </a:solidFill>
              </a:defRPr>
            </a:lvl1pPr>
            <a:lvl2pPr lvl="1" algn="ctr" rtl="0">
              <a:spcBef>
                <a:spcPts val="51"/>
              </a:spcBef>
              <a:spcAft>
                <a:spcPts val="0"/>
              </a:spcAft>
              <a:buClr>
                <a:srgbClr val="8B8DA4"/>
              </a:buClr>
              <a:buSzPts val="1600"/>
              <a:buNone/>
              <a:defRPr>
                <a:solidFill>
                  <a:srgbClr val="8B8DA4"/>
                </a:solidFill>
              </a:defRPr>
            </a:lvl2pPr>
            <a:lvl3pPr lvl="2" algn="ctr" rtl="0">
              <a:spcBef>
                <a:spcPts val="0"/>
              </a:spcBef>
              <a:spcAft>
                <a:spcPts val="0"/>
              </a:spcAft>
              <a:buClr>
                <a:srgbClr val="8B8DA4"/>
              </a:buClr>
              <a:buSzPts val="1600"/>
              <a:buNone/>
              <a:defRPr>
                <a:solidFill>
                  <a:srgbClr val="8B8DA4"/>
                </a:solidFill>
              </a:defRPr>
            </a:lvl3pPr>
            <a:lvl4pPr lvl="3" algn="ctr" rtl="0">
              <a:spcBef>
                <a:spcPts val="0"/>
              </a:spcBef>
              <a:spcAft>
                <a:spcPts val="0"/>
              </a:spcAft>
              <a:buClr>
                <a:srgbClr val="8B8DA4"/>
              </a:buClr>
              <a:buSzPts val="1600"/>
              <a:buNone/>
              <a:defRPr>
                <a:solidFill>
                  <a:srgbClr val="8B8DA4"/>
                </a:solidFill>
              </a:defRPr>
            </a:lvl4pPr>
            <a:lvl5pPr lvl="4" algn="ctr" rtl="0">
              <a:spcBef>
                <a:spcPts val="0"/>
              </a:spcBef>
              <a:spcAft>
                <a:spcPts val="0"/>
              </a:spcAft>
              <a:buClr>
                <a:srgbClr val="8B8DA4"/>
              </a:buClr>
              <a:buSzPts val="1600"/>
              <a:buNone/>
              <a:defRPr>
                <a:solidFill>
                  <a:srgbClr val="8B8DA4"/>
                </a:solidFill>
              </a:defRPr>
            </a:lvl5pPr>
            <a:lvl6pPr lvl="5" algn="ctr" rtl="0">
              <a:lnSpc>
                <a:spcPct val="100000"/>
              </a:lnSpc>
              <a:spcBef>
                <a:spcPts val="0"/>
              </a:spcBef>
              <a:spcAft>
                <a:spcPts val="0"/>
              </a:spcAft>
              <a:buClr>
                <a:srgbClr val="8B8DA4"/>
              </a:buClr>
              <a:buSzPts val="1505"/>
              <a:buNone/>
              <a:defRPr>
                <a:solidFill>
                  <a:srgbClr val="8B8DA4"/>
                </a:solidFill>
              </a:defRPr>
            </a:lvl6pPr>
            <a:lvl7pPr lvl="6" algn="ctr" rtl="0">
              <a:lnSpc>
                <a:spcPct val="100000"/>
              </a:lnSpc>
              <a:spcBef>
                <a:spcPts val="0"/>
              </a:spcBef>
              <a:spcAft>
                <a:spcPts val="0"/>
              </a:spcAft>
              <a:buClr>
                <a:srgbClr val="8B8DA4"/>
              </a:buClr>
              <a:buSzPts val="1505"/>
              <a:buNone/>
              <a:defRPr>
                <a:solidFill>
                  <a:srgbClr val="8B8DA4"/>
                </a:solidFill>
              </a:defRPr>
            </a:lvl7pPr>
            <a:lvl8pPr lvl="7" algn="ctr" rtl="0">
              <a:lnSpc>
                <a:spcPct val="100000"/>
              </a:lnSpc>
              <a:spcBef>
                <a:spcPts val="0"/>
              </a:spcBef>
              <a:spcAft>
                <a:spcPts val="0"/>
              </a:spcAft>
              <a:buClr>
                <a:srgbClr val="8B8DA4"/>
              </a:buClr>
              <a:buSzPts val="1505"/>
              <a:buNone/>
              <a:defRPr>
                <a:solidFill>
                  <a:srgbClr val="8B8DA4"/>
                </a:solidFill>
              </a:defRPr>
            </a:lvl8pPr>
            <a:lvl9pPr lvl="8" algn="ctr" rtl="0">
              <a:lnSpc>
                <a:spcPct val="100000"/>
              </a:lnSpc>
              <a:spcBef>
                <a:spcPts val="0"/>
              </a:spcBef>
              <a:spcAft>
                <a:spcPts val="0"/>
              </a:spcAft>
              <a:buClr>
                <a:srgbClr val="8B8DA4"/>
              </a:buClr>
              <a:buSzPts val="1505"/>
              <a:buNone/>
              <a:defRPr>
                <a:solidFill>
                  <a:srgbClr val="8B8DA4"/>
                </a:solidFill>
              </a:defRPr>
            </a:lvl9pPr>
          </a:lstStyle>
          <a:p>
            <a:endParaRPr/>
          </a:p>
        </p:txBody>
      </p:sp>
      <p:sp>
        <p:nvSpPr>
          <p:cNvPr id="284" name="Google Shape;284;g1855d5f4552_1_1161"/>
          <p:cNvSpPr txBox="1">
            <a:spLocks noGrp="1"/>
          </p:cNvSpPr>
          <p:nvPr>
            <p:ph type="body" idx="2"/>
          </p:nvPr>
        </p:nvSpPr>
        <p:spPr>
          <a:xfrm>
            <a:off x="670003" y="5699506"/>
            <a:ext cx="3126300" cy="630300"/>
          </a:xfrm>
          <a:prstGeom prst="rect">
            <a:avLst/>
          </a:prstGeom>
          <a:noFill/>
          <a:ln>
            <a:noFill/>
          </a:ln>
        </p:spPr>
        <p:txBody>
          <a:bodyPr spcFirstLastPara="1" wrap="square" lIns="0" tIns="45700" rIns="0" bIns="45700" anchor="t" anchorCtr="0">
            <a:normAutofit/>
          </a:bodyPr>
          <a:lstStyle>
            <a:lvl1pPr marL="457200" lvl="0" indent="-228600" algn="l" rtl="0">
              <a:lnSpc>
                <a:spcPct val="127289"/>
              </a:lnSpc>
              <a:spcBef>
                <a:spcPts val="0"/>
              </a:spcBef>
              <a:spcAft>
                <a:spcPts val="0"/>
              </a:spcAft>
              <a:buClr>
                <a:srgbClr val="FFFFFF"/>
              </a:buClr>
              <a:buSzPts val="1103"/>
              <a:buNone/>
              <a:defRPr sz="1103" b="0">
                <a:solidFill>
                  <a:srgbClr val="FFFFFF"/>
                </a:solidFill>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pic>
        <p:nvPicPr>
          <p:cNvPr id="285" name="Google Shape;285;g1855d5f4552_1_1161"/>
          <p:cNvPicPr preferRelativeResize="0"/>
          <p:nvPr/>
        </p:nvPicPr>
        <p:blipFill rotWithShape="1">
          <a:blip r:embed="rId2">
            <a:alphaModFix/>
          </a:blip>
          <a:srcRect/>
          <a:stretch/>
        </p:blipFill>
        <p:spPr>
          <a:xfrm>
            <a:off x="9150854" y="554522"/>
            <a:ext cx="2700655" cy="148590"/>
          </a:xfrm>
          <a:prstGeom prst="rect">
            <a:avLst/>
          </a:prstGeom>
          <a:noFill/>
          <a:ln>
            <a:noFill/>
          </a:ln>
        </p:spPr>
      </p:pic>
      <p:pic>
        <p:nvPicPr>
          <p:cNvPr id="286" name="Google Shape;286;g1855d5f4552_1_1161" descr="Logo, company name&#10;&#10;Description automatically generated"/>
          <p:cNvPicPr preferRelativeResize="0"/>
          <p:nvPr/>
        </p:nvPicPr>
        <p:blipFill rotWithShape="1">
          <a:blip r:embed="rId3">
            <a:alphaModFix/>
          </a:blip>
          <a:srcRect/>
          <a:stretch/>
        </p:blipFill>
        <p:spPr>
          <a:xfrm>
            <a:off x="340491" y="195261"/>
            <a:ext cx="1079500" cy="84582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87"/>
        <p:cNvGrpSpPr/>
        <p:nvPr/>
      </p:nvGrpSpPr>
      <p:grpSpPr>
        <a:xfrm>
          <a:off x="0" y="0"/>
          <a:ext cx="0" cy="0"/>
          <a:chOff x="0" y="0"/>
          <a:chExt cx="0" cy="0"/>
        </a:xfrm>
      </p:grpSpPr>
      <p:cxnSp>
        <p:nvCxnSpPr>
          <p:cNvPr id="288" name="Google Shape;288;g1855d5f4552_1_116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289" name="Google Shape;289;g1855d5f4552_1_116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290" name="Google Shape;290;g1855d5f4552_1_116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291" name="Google Shape;291;g1855d5f4552_1_1168"/>
          <p:cNvSpPr txBox="1">
            <a:spLocks noGrp="1"/>
          </p:cNvSpPr>
          <p:nvPr>
            <p:ph type="title"/>
          </p:nvPr>
        </p:nvSpPr>
        <p:spPr>
          <a:xfrm>
            <a:off x="336000" y="532787"/>
            <a:ext cx="11520000" cy="1067400"/>
          </a:xfrm>
          <a:prstGeom prst="rect">
            <a:avLst/>
          </a:prstGeom>
          <a:noFill/>
          <a:ln>
            <a:noFill/>
          </a:ln>
        </p:spPr>
        <p:txBody>
          <a:bodyPr spcFirstLastPara="1" wrap="square" lIns="0" tIns="45700" rIns="0"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2" name="Google Shape;292;g1855d5f4552_1_1168"/>
          <p:cNvSpPr txBox="1">
            <a:spLocks noGrp="1"/>
          </p:cNvSpPr>
          <p:nvPr>
            <p:ph type="body" idx="1"/>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293" name="Google Shape;293;g1855d5f4552_1_1168"/>
          <p:cNvSpPr txBox="1">
            <a:spLocks noGrp="1"/>
          </p:cNvSpPr>
          <p:nvPr>
            <p:ph type="body" idx="2"/>
          </p:nvPr>
        </p:nvSpPr>
        <p:spPr>
          <a:xfrm>
            <a:off x="336554" y="1599884"/>
            <a:ext cx="11518800" cy="45480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4"/>
        <p:cNvGrpSpPr/>
        <p:nvPr/>
      </p:nvGrpSpPr>
      <p:grpSpPr>
        <a:xfrm>
          <a:off x="0" y="0"/>
          <a:ext cx="0" cy="0"/>
          <a:chOff x="0" y="0"/>
          <a:chExt cx="0" cy="0"/>
        </a:xfrm>
      </p:grpSpPr>
      <p:sp>
        <p:nvSpPr>
          <p:cNvPr id="295" name="Google Shape;295;g1855d5f4552_1_1175"/>
          <p:cNvSpPr txBox="1">
            <a:spLocks noGrp="1"/>
          </p:cNvSpPr>
          <p:nvPr>
            <p:ph type="ftr" idx="11"/>
          </p:nvPr>
        </p:nvSpPr>
        <p:spPr>
          <a:xfrm>
            <a:off x="7994651" y="6356546"/>
            <a:ext cx="3860700" cy="36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6" name="Google Shape;296;g1855d5f4552_1_1175"/>
          <p:cNvSpPr txBox="1">
            <a:spLocks noGrp="1"/>
          </p:cNvSpPr>
          <p:nvPr>
            <p:ph type="sldNum" idx="12"/>
          </p:nvPr>
        </p:nvSpPr>
        <p:spPr>
          <a:xfrm>
            <a:off x="336554" y="6356546"/>
            <a:ext cx="527100" cy="36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acts &amp; Diagram">
  <p:cSld name="Facts &amp; Diagram">
    <p:spTree>
      <p:nvGrpSpPr>
        <p:cNvPr id="1" name="Shape 297"/>
        <p:cNvGrpSpPr/>
        <p:nvPr/>
      </p:nvGrpSpPr>
      <p:grpSpPr>
        <a:xfrm>
          <a:off x="0" y="0"/>
          <a:ext cx="0" cy="0"/>
          <a:chOff x="0" y="0"/>
          <a:chExt cx="0" cy="0"/>
        </a:xfrm>
      </p:grpSpPr>
      <p:cxnSp>
        <p:nvCxnSpPr>
          <p:cNvPr id="298" name="Google Shape;298;g1855d5f4552_1_117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299" name="Google Shape;299;g1855d5f4552_1_117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00" name="Google Shape;300;g1855d5f4552_1_117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301" name="Google Shape;301;g1855d5f4552_1_1178"/>
          <p:cNvSpPr txBox="1">
            <a:spLocks noGrp="1"/>
          </p:cNvSpPr>
          <p:nvPr>
            <p:ph type="title"/>
          </p:nvPr>
        </p:nvSpPr>
        <p:spPr>
          <a:xfrm>
            <a:off x="336554" y="533295"/>
            <a:ext cx="11518800" cy="1066500"/>
          </a:xfrm>
          <a:prstGeom prst="rect">
            <a:avLst/>
          </a:prstGeom>
          <a:noFill/>
          <a:ln>
            <a:noFill/>
          </a:ln>
        </p:spPr>
        <p:txBody>
          <a:bodyPr spcFirstLastPara="1" wrap="square" lIns="0" tIns="45700" rIns="0"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2" name="Google Shape;302;g1855d5f4552_1_1178"/>
          <p:cNvSpPr>
            <a:spLocks noGrp="1"/>
          </p:cNvSpPr>
          <p:nvPr>
            <p:ph type="pic" idx="2"/>
          </p:nvPr>
        </p:nvSpPr>
        <p:spPr>
          <a:xfrm>
            <a:off x="3265602" y="1600200"/>
            <a:ext cx="8589900" cy="4599000"/>
          </a:xfrm>
          <a:prstGeom prst="rect">
            <a:avLst/>
          </a:prstGeom>
          <a:noFill/>
          <a:ln>
            <a:noFill/>
          </a:ln>
        </p:spPr>
      </p:sp>
      <p:sp>
        <p:nvSpPr>
          <p:cNvPr id="303" name="Google Shape;303;g1855d5f4552_1_1178"/>
          <p:cNvSpPr txBox="1">
            <a:spLocks noGrp="1"/>
          </p:cNvSpPr>
          <p:nvPr>
            <p:ph type="body" idx="1"/>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04" name="Google Shape;304;g1855d5f4552_1_1178"/>
          <p:cNvSpPr txBox="1">
            <a:spLocks noGrp="1"/>
          </p:cNvSpPr>
          <p:nvPr>
            <p:ph type="body" idx="3"/>
          </p:nvPr>
        </p:nvSpPr>
        <p:spPr>
          <a:xfrm>
            <a:off x="336551" y="1599882"/>
            <a:ext cx="2929500" cy="45990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05" name="Google Shape;305;g1855d5f4552_1_1178"/>
          <p:cNvSpPr txBox="1">
            <a:spLocks noGrp="1"/>
          </p:cNvSpPr>
          <p:nvPr>
            <p:ph type="ftr" idx="11"/>
          </p:nvPr>
        </p:nvSpPr>
        <p:spPr>
          <a:xfrm>
            <a:off x="8026400" y="6356546"/>
            <a:ext cx="3829200" cy="36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6" name="Google Shape;306;g1855d5f4552_1_1178"/>
          <p:cNvSpPr txBox="1">
            <a:spLocks noGrp="1"/>
          </p:cNvSpPr>
          <p:nvPr>
            <p:ph type="sldNum" idx="12"/>
          </p:nvPr>
        </p:nvSpPr>
        <p:spPr>
          <a:xfrm>
            <a:off x="336554" y="6356546"/>
            <a:ext cx="510000" cy="36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07" name="Google Shape;307;g1855d5f4552_1_1178"/>
          <p:cNvCxnSpPr/>
          <p:nvPr/>
        </p:nvCxnSpPr>
        <p:spPr>
          <a:xfrm>
            <a:off x="336554"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ull out Facts">
  <p:cSld name="Pull out Facts">
    <p:spTree>
      <p:nvGrpSpPr>
        <p:cNvPr id="1" name="Shape 308"/>
        <p:cNvGrpSpPr/>
        <p:nvPr/>
      </p:nvGrpSpPr>
      <p:grpSpPr>
        <a:xfrm>
          <a:off x="0" y="0"/>
          <a:ext cx="0" cy="0"/>
          <a:chOff x="0" y="0"/>
          <a:chExt cx="0" cy="0"/>
        </a:xfrm>
      </p:grpSpPr>
      <p:cxnSp>
        <p:nvCxnSpPr>
          <p:cNvPr id="309" name="Google Shape;309;g1855d5f4552_1_1189"/>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10" name="Google Shape;310;g1855d5f4552_1_1189"/>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11" name="Google Shape;311;g1855d5f4552_1_1189"/>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312" name="Google Shape;312;g1855d5f4552_1_1189"/>
          <p:cNvSpPr txBox="1">
            <a:spLocks noGrp="1"/>
          </p:cNvSpPr>
          <p:nvPr>
            <p:ph type="title"/>
          </p:nvPr>
        </p:nvSpPr>
        <p:spPr>
          <a:xfrm>
            <a:off x="336554" y="533295"/>
            <a:ext cx="11518800" cy="1066500"/>
          </a:xfrm>
          <a:prstGeom prst="rect">
            <a:avLst/>
          </a:prstGeom>
          <a:noFill/>
          <a:ln>
            <a:noFill/>
          </a:ln>
        </p:spPr>
        <p:txBody>
          <a:bodyPr spcFirstLastPara="1" wrap="square" lIns="0" tIns="45700" rIns="0"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3" name="Google Shape;313;g1855d5f4552_1_1189"/>
          <p:cNvSpPr txBox="1">
            <a:spLocks noGrp="1"/>
          </p:cNvSpPr>
          <p:nvPr>
            <p:ph type="body" idx="1"/>
          </p:nvPr>
        </p:nvSpPr>
        <p:spPr>
          <a:xfrm>
            <a:off x="336551" y="1599884"/>
            <a:ext cx="5568000" cy="21660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14" name="Google Shape;314;g1855d5f4552_1_1189"/>
          <p:cNvSpPr txBox="1">
            <a:spLocks noGrp="1"/>
          </p:cNvSpPr>
          <p:nvPr>
            <p:ph type="body" idx="2"/>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15" name="Google Shape;315;g1855d5f4552_1_1189"/>
          <p:cNvSpPr txBox="1">
            <a:spLocks noGrp="1"/>
          </p:cNvSpPr>
          <p:nvPr>
            <p:ph type="body" idx="3"/>
          </p:nvPr>
        </p:nvSpPr>
        <p:spPr>
          <a:xfrm>
            <a:off x="6287451" y="1599884"/>
            <a:ext cx="5568000" cy="21660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16" name="Google Shape;316;g1855d5f4552_1_1189"/>
          <p:cNvSpPr txBox="1">
            <a:spLocks noGrp="1"/>
          </p:cNvSpPr>
          <p:nvPr>
            <p:ph type="body" idx="4"/>
          </p:nvPr>
        </p:nvSpPr>
        <p:spPr>
          <a:xfrm>
            <a:off x="336551" y="4000550"/>
            <a:ext cx="5568000" cy="21660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17" name="Google Shape;317;g1855d5f4552_1_1189"/>
          <p:cNvSpPr txBox="1">
            <a:spLocks noGrp="1"/>
          </p:cNvSpPr>
          <p:nvPr>
            <p:ph type="body" idx="5"/>
          </p:nvPr>
        </p:nvSpPr>
        <p:spPr>
          <a:xfrm>
            <a:off x="6287451" y="4000550"/>
            <a:ext cx="5568000" cy="21660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18" name="Google Shape;318;g1855d5f4552_1_1189"/>
          <p:cNvSpPr txBox="1">
            <a:spLocks noGrp="1"/>
          </p:cNvSpPr>
          <p:nvPr>
            <p:ph type="ftr" idx="11"/>
          </p:nvPr>
        </p:nvSpPr>
        <p:spPr>
          <a:xfrm>
            <a:off x="8026400" y="6356546"/>
            <a:ext cx="3829200" cy="36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9" name="Google Shape;319;g1855d5f4552_1_1189"/>
          <p:cNvSpPr txBox="1">
            <a:spLocks noGrp="1"/>
          </p:cNvSpPr>
          <p:nvPr>
            <p:ph type="sldNum" idx="12"/>
          </p:nvPr>
        </p:nvSpPr>
        <p:spPr>
          <a:xfrm>
            <a:off x="336554" y="6356546"/>
            <a:ext cx="510000" cy="36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20" name="Google Shape;320;g1855d5f4552_1_1189"/>
          <p:cNvCxnSpPr/>
          <p:nvPr/>
        </p:nvCxnSpPr>
        <p:spPr>
          <a:xfrm>
            <a:off x="336554"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sp>
        <p:nvSpPr>
          <p:cNvPr id="322" name="Google Shape;322;g1855d5f4552_1_1202"/>
          <p:cNvSpPr/>
          <p:nvPr/>
        </p:nvSpPr>
        <p:spPr>
          <a:xfrm>
            <a:off x="336554" y="253116"/>
            <a:ext cx="11518800" cy="6093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7">
              <a:solidFill>
                <a:schemeClr val="lt1"/>
              </a:solidFill>
              <a:latin typeface="Arial"/>
              <a:ea typeface="Arial"/>
              <a:cs typeface="Arial"/>
              <a:sym typeface="Arial"/>
            </a:endParaRPr>
          </a:p>
        </p:txBody>
      </p:sp>
      <p:cxnSp>
        <p:nvCxnSpPr>
          <p:cNvPr id="323" name="Google Shape;323;g1855d5f4552_1_1202"/>
          <p:cNvCxnSpPr/>
          <p:nvPr/>
        </p:nvCxnSpPr>
        <p:spPr>
          <a:xfrm>
            <a:off x="670988"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324" name="Google Shape;324;g1855d5f4552_1_1202"/>
          <p:cNvCxnSpPr/>
          <p:nvPr/>
        </p:nvCxnSpPr>
        <p:spPr>
          <a:xfrm>
            <a:off x="670988"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325" name="Google Shape;325;g1855d5f4552_1_1202"/>
          <p:cNvCxnSpPr/>
          <p:nvPr/>
        </p:nvCxnSpPr>
        <p:spPr>
          <a:xfrm>
            <a:off x="670988" y="469618"/>
            <a:ext cx="10850100" cy="1500"/>
          </a:xfrm>
          <a:prstGeom prst="straightConnector1">
            <a:avLst/>
          </a:prstGeom>
          <a:noFill/>
          <a:ln w="50800" cap="flat" cmpd="sng">
            <a:solidFill>
              <a:srgbClr val="FFFFFF"/>
            </a:solidFill>
            <a:prstDash val="solid"/>
            <a:round/>
            <a:headEnd type="none" w="sm" len="sm"/>
            <a:tailEnd type="none" w="sm" len="sm"/>
          </a:ln>
        </p:spPr>
      </p:cxnSp>
      <p:sp>
        <p:nvSpPr>
          <p:cNvPr id="326" name="Google Shape;326;g1855d5f4552_1_1202"/>
          <p:cNvSpPr txBox="1">
            <a:spLocks noGrp="1"/>
          </p:cNvSpPr>
          <p:nvPr>
            <p:ph type="body" idx="1"/>
          </p:nvPr>
        </p:nvSpPr>
        <p:spPr>
          <a:xfrm>
            <a:off x="672003" y="5890915"/>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27289"/>
              </a:lnSpc>
              <a:spcBef>
                <a:spcPts val="0"/>
              </a:spcBef>
              <a:spcAft>
                <a:spcPts val="0"/>
              </a:spcAft>
              <a:buClr>
                <a:srgbClr val="FFFFFF"/>
              </a:buClr>
              <a:buSzPts val="1103"/>
              <a:buNone/>
              <a:defRPr sz="1103" b="0">
                <a:solidFill>
                  <a:srgbClr val="FFFFFF"/>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27" name="Google Shape;327;g1855d5f4552_1_1202"/>
          <p:cNvSpPr txBox="1">
            <a:spLocks noGrp="1"/>
          </p:cNvSpPr>
          <p:nvPr>
            <p:ph type="body" idx="2"/>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28" name="Google Shape;328;g1855d5f4552_1_1202"/>
          <p:cNvSpPr txBox="1">
            <a:spLocks noGrp="1"/>
          </p:cNvSpPr>
          <p:nvPr>
            <p:ph type="body" idx="3"/>
          </p:nvPr>
        </p:nvSpPr>
        <p:spPr>
          <a:xfrm>
            <a:off x="670988" y="776858"/>
            <a:ext cx="10850100" cy="51147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0"/>
              </a:spcBef>
              <a:spcAft>
                <a:spcPts val="0"/>
              </a:spcAft>
              <a:buClr>
                <a:srgbClr val="FFFFFF"/>
              </a:buClr>
              <a:buSzPts val="3600"/>
              <a:buNone/>
              <a:defRPr sz="3600" b="1">
                <a:solidFill>
                  <a:srgbClr val="FFFFFF"/>
                </a:solidFill>
              </a:defRPr>
            </a:lvl1pPr>
            <a:lvl2pPr marL="914400" lvl="1" indent="-342900" algn="l" rtl="0">
              <a:spcBef>
                <a:spcPts val="51"/>
              </a:spcBef>
              <a:spcAft>
                <a:spcPts val="0"/>
              </a:spcAft>
              <a:buClr>
                <a:schemeClr val="lt2"/>
              </a:buClr>
              <a:buSzPts val="1800"/>
              <a:buChar char="•"/>
              <a:defRPr/>
            </a:lvl2pPr>
            <a:lvl3pPr marL="1371600" lvl="2" indent="-330200" algn="l" rtl="0">
              <a:spcBef>
                <a:spcPts val="0"/>
              </a:spcBef>
              <a:spcAft>
                <a:spcPts val="0"/>
              </a:spcAft>
              <a:buClr>
                <a:schemeClr val="lt2"/>
              </a:buClr>
              <a:buSzPts val="1600"/>
              <a:buChar char="–"/>
              <a:defRPr/>
            </a:lvl3pPr>
            <a:lvl4pPr marL="1828800" lvl="3" indent="-342900" algn="l" rtl="0">
              <a:spcBef>
                <a:spcPts val="1003"/>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329"/>
        <p:cNvGrpSpPr/>
        <p:nvPr/>
      </p:nvGrpSpPr>
      <p:grpSpPr>
        <a:xfrm>
          <a:off x="0" y="0"/>
          <a:ext cx="0" cy="0"/>
          <a:chOff x="0" y="0"/>
          <a:chExt cx="0" cy="0"/>
        </a:xfrm>
      </p:grpSpPr>
      <p:sp>
        <p:nvSpPr>
          <p:cNvPr id="330" name="Google Shape;330;g1855d5f4552_1_1210"/>
          <p:cNvSpPr/>
          <p:nvPr/>
        </p:nvSpPr>
        <p:spPr>
          <a:xfrm>
            <a:off x="336554" y="253116"/>
            <a:ext cx="11518800" cy="6093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7">
              <a:solidFill>
                <a:schemeClr val="lt1"/>
              </a:solidFill>
              <a:latin typeface="Arial"/>
              <a:ea typeface="Arial"/>
              <a:cs typeface="Arial"/>
              <a:sym typeface="Arial"/>
            </a:endParaRPr>
          </a:p>
        </p:txBody>
      </p:sp>
      <p:cxnSp>
        <p:nvCxnSpPr>
          <p:cNvPr id="331" name="Google Shape;331;g1855d5f4552_1_1210"/>
          <p:cNvCxnSpPr/>
          <p:nvPr/>
        </p:nvCxnSpPr>
        <p:spPr>
          <a:xfrm>
            <a:off x="670988"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332" name="Google Shape;332;g1855d5f4552_1_1210"/>
          <p:cNvCxnSpPr/>
          <p:nvPr/>
        </p:nvCxnSpPr>
        <p:spPr>
          <a:xfrm>
            <a:off x="670988"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333" name="Google Shape;333;g1855d5f4552_1_1210"/>
          <p:cNvCxnSpPr/>
          <p:nvPr/>
        </p:nvCxnSpPr>
        <p:spPr>
          <a:xfrm>
            <a:off x="670988" y="469618"/>
            <a:ext cx="10850100" cy="1500"/>
          </a:xfrm>
          <a:prstGeom prst="straightConnector1">
            <a:avLst/>
          </a:prstGeom>
          <a:noFill/>
          <a:ln w="50800" cap="flat" cmpd="sng">
            <a:solidFill>
              <a:srgbClr val="FFFFFF"/>
            </a:solidFill>
            <a:prstDash val="solid"/>
            <a:round/>
            <a:headEnd type="none" w="sm" len="sm"/>
            <a:tailEnd type="none" w="sm" len="sm"/>
          </a:ln>
        </p:spPr>
      </p:cxnSp>
      <p:sp>
        <p:nvSpPr>
          <p:cNvPr id="334" name="Google Shape;334;g1855d5f4552_1_1210"/>
          <p:cNvSpPr txBox="1">
            <a:spLocks noGrp="1"/>
          </p:cNvSpPr>
          <p:nvPr>
            <p:ph type="ctrTitle"/>
          </p:nvPr>
        </p:nvSpPr>
        <p:spPr>
          <a:xfrm>
            <a:off x="672000" y="714715"/>
            <a:ext cx="10848000" cy="873300"/>
          </a:xfrm>
          <a:prstGeom prst="rect">
            <a:avLst/>
          </a:prstGeom>
          <a:noFill/>
          <a:ln>
            <a:noFill/>
          </a:ln>
        </p:spPr>
        <p:txBody>
          <a:bodyPr spcFirstLastPara="1" wrap="square" lIns="0" tIns="45700" rIns="0" bIns="45700" anchor="t" anchorCtr="0">
            <a:normAutofit/>
          </a:bodyPr>
          <a:lstStyle>
            <a:lvl1pPr lvl="0" algn="l" rtl="0">
              <a:lnSpc>
                <a:spcPct val="100000"/>
              </a:lnSpc>
              <a:spcBef>
                <a:spcPts val="0"/>
              </a:spcBef>
              <a:spcAft>
                <a:spcPts val="0"/>
              </a:spcAft>
              <a:buSzPts val="1400"/>
              <a:buNone/>
              <a:defRPr sz="440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5" name="Google Shape;335;g1855d5f4552_1_1210"/>
          <p:cNvSpPr txBox="1">
            <a:spLocks noGrp="1"/>
          </p:cNvSpPr>
          <p:nvPr>
            <p:ph type="subTitle" idx="1"/>
          </p:nvPr>
        </p:nvSpPr>
        <p:spPr>
          <a:xfrm>
            <a:off x="672000" y="1587864"/>
            <a:ext cx="10848000" cy="2567100"/>
          </a:xfrm>
          <a:prstGeom prst="rect">
            <a:avLst/>
          </a:prstGeom>
          <a:noFill/>
          <a:ln>
            <a:noFill/>
          </a:ln>
        </p:spPr>
        <p:txBody>
          <a:bodyPr spcFirstLastPara="1" wrap="square" lIns="0" tIns="45700" rIns="0" bIns="45700" anchor="t" anchorCtr="0">
            <a:normAutofit/>
          </a:bodyPr>
          <a:lstStyle>
            <a:lvl1pPr lvl="0" algn="l" rtl="0">
              <a:lnSpc>
                <a:spcPct val="100000"/>
              </a:lnSpc>
              <a:spcBef>
                <a:spcPts val="0"/>
              </a:spcBef>
              <a:spcAft>
                <a:spcPts val="0"/>
              </a:spcAft>
              <a:buClr>
                <a:schemeClr val="accent3"/>
              </a:buClr>
              <a:buSzPts val="4400"/>
              <a:buNone/>
              <a:defRPr sz="4400" b="1">
                <a:solidFill>
                  <a:schemeClr val="accent3"/>
                </a:solidFill>
              </a:defRPr>
            </a:lvl1pPr>
            <a:lvl2pPr lvl="1" algn="ctr" rtl="0">
              <a:spcBef>
                <a:spcPts val="51"/>
              </a:spcBef>
              <a:spcAft>
                <a:spcPts val="0"/>
              </a:spcAft>
              <a:buClr>
                <a:srgbClr val="8B8DA4"/>
              </a:buClr>
              <a:buSzPts val="1600"/>
              <a:buNone/>
              <a:defRPr>
                <a:solidFill>
                  <a:srgbClr val="8B8DA4"/>
                </a:solidFill>
              </a:defRPr>
            </a:lvl2pPr>
            <a:lvl3pPr lvl="2" algn="ctr" rtl="0">
              <a:spcBef>
                <a:spcPts val="0"/>
              </a:spcBef>
              <a:spcAft>
                <a:spcPts val="0"/>
              </a:spcAft>
              <a:buClr>
                <a:srgbClr val="8B8DA4"/>
              </a:buClr>
              <a:buSzPts val="1600"/>
              <a:buNone/>
              <a:defRPr>
                <a:solidFill>
                  <a:srgbClr val="8B8DA4"/>
                </a:solidFill>
              </a:defRPr>
            </a:lvl3pPr>
            <a:lvl4pPr lvl="3" algn="ctr" rtl="0">
              <a:spcBef>
                <a:spcPts val="0"/>
              </a:spcBef>
              <a:spcAft>
                <a:spcPts val="0"/>
              </a:spcAft>
              <a:buClr>
                <a:srgbClr val="8B8DA4"/>
              </a:buClr>
              <a:buSzPts val="1600"/>
              <a:buNone/>
              <a:defRPr>
                <a:solidFill>
                  <a:srgbClr val="8B8DA4"/>
                </a:solidFill>
              </a:defRPr>
            </a:lvl4pPr>
            <a:lvl5pPr lvl="4" algn="ctr" rtl="0">
              <a:spcBef>
                <a:spcPts val="0"/>
              </a:spcBef>
              <a:spcAft>
                <a:spcPts val="0"/>
              </a:spcAft>
              <a:buClr>
                <a:srgbClr val="8B8DA4"/>
              </a:buClr>
              <a:buSzPts val="1600"/>
              <a:buNone/>
              <a:defRPr>
                <a:solidFill>
                  <a:srgbClr val="8B8DA4"/>
                </a:solidFill>
              </a:defRPr>
            </a:lvl5pPr>
            <a:lvl6pPr lvl="5" algn="ctr" rtl="0">
              <a:lnSpc>
                <a:spcPct val="100000"/>
              </a:lnSpc>
              <a:spcBef>
                <a:spcPts val="0"/>
              </a:spcBef>
              <a:spcAft>
                <a:spcPts val="0"/>
              </a:spcAft>
              <a:buClr>
                <a:srgbClr val="8B8DA4"/>
              </a:buClr>
              <a:buSzPts val="1505"/>
              <a:buNone/>
              <a:defRPr>
                <a:solidFill>
                  <a:srgbClr val="8B8DA4"/>
                </a:solidFill>
              </a:defRPr>
            </a:lvl6pPr>
            <a:lvl7pPr lvl="6" algn="ctr" rtl="0">
              <a:lnSpc>
                <a:spcPct val="100000"/>
              </a:lnSpc>
              <a:spcBef>
                <a:spcPts val="0"/>
              </a:spcBef>
              <a:spcAft>
                <a:spcPts val="0"/>
              </a:spcAft>
              <a:buClr>
                <a:srgbClr val="8B8DA4"/>
              </a:buClr>
              <a:buSzPts val="1505"/>
              <a:buNone/>
              <a:defRPr>
                <a:solidFill>
                  <a:srgbClr val="8B8DA4"/>
                </a:solidFill>
              </a:defRPr>
            </a:lvl7pPr>
            <a:lvl8pPr lvl="7" algn="ctr" rtl="0">
              <a:lnSpc>
                <a:spcPct val="100000"/>
              </a:lnSpc>
              <a:spcBef>
                <a:spcPts val="0"/>
              </a:spcBef>
              <a:spcAft>
                <a:spcPts val="0"/>
              </a:spcAft>
              <a:buClr>
                <a:srgbClr val="8B8DA4"/>
              </a:buClr>
              <a:buSzPts val="1505"/>
              <a:buNone/>
              <a:defRPr>
                <a:solidFill>
                  <a:srgbClr val="8B8DA4"/>
                </a:solidFill>
              </a:defRPr>
            </a:lvl8pPr>
            <a:lvl9pPr lvl="8" algn="ctr" rtl="0">
              <a:lnSpc>
                <a:spcPct val="100000"/>
              </a:lnSpc>
              <a:spcBef>
                <a:spcPts val="0"/>
              </a:spcBef>
              <a:spcAft>
                <a:spcPts val="0"/>
              </a:spcAft>
              <a:buClr>
                <a:srgbClr val="8B8DA4"/>
              </a:buClr>
              <a:buSzPts val="1505"/>
              <a:buNone/>
              <a:defRPr>
                <a:solidFill>
                  <a:srgbClr val="8B8DA4"/>
                </a:solidFill>
              </a:defRPr>
            </a:lvl9pPr>
          </a:lstStyle>
          <a:p>
            <a:endParaRPr/>
          </a:p>
        </p:txBody>
      </p:sp>
      <p:sp>
        <p:nvSpPr>
          <p:cNvPr id="336" name="Google Shape;336;g1855d5f4552_1_1210"/>
          <p:cNvSpPr txBox="1">
            <a:spLocks noGrp="1"/>
          </p:cNvSpPr>
          <p:nvPr>
            <p:ph type="body" idx="2"/>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4940300" y="3763941"/>
            <a:ext cx="2311200" cy="602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900"/>
              <a:buNone/>
              <a:defRPr sz="3700" b="0" i="0">
                <a:solidFill>
                  <a:srgbClr val="E3167D"/>
                </a:solidFill>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0" name="Google Shape;40;p35"/>
          <p:cNvSpPr txBox="1">
            <a:spLocks noGrp="1"/>
          </p:cNvSpPr>
          <p:nvPr>
            <p:ph type="body" idx="1"/>
          </p:nvPr>
        </p:nvSpPr>
        <p:spPr>
          <a:xfrm>
            <a:off x="898435" y="1154177"/>
            <a:ext cx="10395300" cy="1476300"/>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0"/>
              </a:spcBef>
              <a:spcAft>
                <a:spcPts val="0"/>
              </a:spcAft>
              <a:buSzPts val="1900"/>
              <a:buNone/>
              <a:defRPr b="0" i="0">
                <a:solidFill>
                  <a:schemeClr val="dk1"/>
                </a:solidFill>
              </a:defRPr>
            </a:lvl1pPr>
            <a:lvl2pPr marL="914400" lvl="1" indent="-228600" algn="l">
              <a:lnSpc>
                <a:spcPct val="115000"/>
              </a:lnSpc>
              <a:spcBef>
                <a:spcPts val="0"/>
              </a:spcBef>
              <a:spcAft>
                <a:spcPts val="0"/>
              </a:spcAft>
              <a:buSzPts val="1900"/>
              <a:buNone/>
              <a:defRPr/>
            </a:lvl2pPr>
            <a:lvl3pPr marL="1371600" lvl="2" indent="-228600" algn="l">
              <a:lnSpc>
                <a:spcPct val="115000"/>
              </a:lnSpc>
              <a:spcBef>
                <a:spcPts val="0"/>
              </a:spcBef>
              <a:spcAft>
                <a:spcPts val="0"/>
              </a:spcAft>
              <a:buSzPts val="1900"/>
              <a:buNone/>
              <a:defRPr/>
            </a:lvl3pPr>
            <a:lvl4pPr marL="1828800" lvl="3" indent="-228600" algn="l">
              <a:lnSpc>
                <a:spcPct val="115000"/>
              </a:lnSpc>
              <a:spcBef>
                <a:spcPts val="0"/>
              </a:spcBef>
              <a:spcAft>
                <a:spcPts val="0"/>
              </a:spcAft>
              <a:buSzPts val="1900"/>
              <a:buNone/>
              <a:defRPr/>
            </a:lvl4pPr>
            <a:lvl5pPr marL="2286000" lvl="4" indent="-228600" algn="l">
              <a:lnSpc>
                <a:spcPct val="115000"/>
              </a:lnSpc>
              <a:spcBef>
                <a:spcPts val="0"/>
              </a:spcBef>
              <a:spcAft>
                <a:spcPts val="0"/>
              </a:spcAft>
              <a:buSzPts val="1900"/>
              <a:buNone/>
              <a:defRPr/>
            </a:lvl5pPr>
            <a:lvl6pPr marL="2743200" lvl="5" indent="-228600" algn="l">
              <a:lnSpc>
                <a:spcPct val="115000"/>
              </a:lnSpc>
              <a:spcBef>
                <a:spcPts val="0"/>
              </a:spcBef>
              <a:spcAft>
                <a:spcPts val="0"/>
              </a:spcAft>
              <a:buSzPts val="1900"/>
              <a:buNone/>
              <a:defRPr/>
            </a:lvl6pPr>
            <a:lvl7pPr marL="3200400" lvl="6" indent="-228600" algn="l">
              <a:lnSpc>
                <a:spcPct val="115000"/>
              </a:lnSpc>
              <a:spcBef>
                <a:spcPts val="0"/>
              </a:spcBef>
              <a:spcAft>
                <a:spcPts val="0"/>
              </a:spcAft>
              <a:buSzPts val="1900"/>
              <a:buNone/>
              <a:defRPr/>
            </a:lvl7pPr>
            <a:lvl8pPr marL="3657600" lvl="7" indent="-228600" algn="l">
              <a:lnSpc>
                <a:spcPct val="115000"/>
              </a:lnSpc>
              <a:spcBef>
                <a:spcPts val="0"/>
              </a:spcBef>
              <a:spcAft>
                <a:spcPts val="0"/>
              </a:spcAft>
              <a:buSzPts val="1900"/>
              <a:buNone/>
              <a:defRPr/>
            </a:lvl8pPr>
            <a:lvl9pPr marL="4114800" lvl="8" indent="-228600" algn="l">
              <a:lnSpc>
                <a:spcPct val="115000"/>
              </a:lnSpc>
              <a:spcBef>
                <a:spcPts val="0"/>
              </a:spcBef>
              <a:spcAft>
                <a:spcPts val="0"/>
              </a:spcAft>
              <a:buSzPts val="1900"/>
              <a:buNone/>
              <a:defRPr/>
            </a:lvl9pPr>
          </a:lstStyle>
          <a:p>
            <a:endParaRPr/>
          </a:p>
        </p:txBody>
      </p:sp>
      <p:sp>
        <p:nvSpPr>
          <p:cNvPr id="41" name="Google Shape;41;p35"/>
          <p:cNvSpPr txBox="1">
            <a:spLocks noGrp="1"/>
          </p:cNvSpPr>
          <p:nvPr>
            <p:ph type="ftr" idx="11"/>
          </p:nvPr>
        </p:nvSpPr>
        <p:spPr>
          <a:xfrm>
            <a:off x="4145280" y="6377941"/>
            <a:ext cx="3901500" cy="3429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42" name="Google Shape;42;p35"/>
          <p:cNvSpPr txBox="1">
            <a:spLocks noGrp="1"/>
          </p:cNvSpPr>
          <p:nvPr>
            <p:ph type="dt" idx="10"/>
          </p:nvPr>
        </p:nvSpPr>
        <p:spPr>
          <a:xfrm>
            <a:off x="609600" y="6377941"/>
            <a:ext cx="2804100" cy="3429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000000"/>
              </a:buClr>
              <a:buSzPts val="1900"/>
              <a:buFont typeface="Arial"/>
              <a:buNone/>
              <a:defRPr sz="19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43" name="Google Shape;43;p35"/>
          <p:cNvSpPr txBox="1">
            <a:spLocks noGrp="1"/>
          </p:cNvSpPr>
          <p:nvPr>
            <p:ph type="sldNum" idx="12"/>
          </p:nvPr>
        </p:nvSpPr>
        <p:spPr>
          <a:xfrm>
            <a:off x="8778240" y="6377941"/>
            <a:ext cx="2804100" cy="3429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7"/>
        <p:cNvGrpSpPr/>
        <p:nvPr/>
      </p:nvGrpSpPr>
      <p:grpSpPr>
        <a:xfrm>
          <a:off x="0" y="0"/>
          <a:ext cx="0" cy="0"/>
          <a:chOff x="0" y="0"/>
          <a:chExt cx="0" cy="0"/>
        </a:xfrm>
      </p:grpSpPr>
      <p:cxnSp>
        <p:nvCxnSpPr>
          <p:cNvPr id="338" name="Google Shape;338;g1855d5f4552_1_121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39" name="Google Shape;339;g1855d5f4552_1_121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40" name="Google Shape;340;g1855d5f4552_1_121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341" name="Google Shape;341;g1855d5f4552_1_1218"/>
          <p:cNvSpPr txBox="1">
            <a:spLocks noGrp="1"/>
          </p:cNvSpPr>
          <p:nvPr>
            <p:ph type="title"/>
          </p:nvPr>
        </p:nvSpPr>
        <p:spPr>
          <a:xfrm>
            <a:off x="336554" y="533295"/>
            <a:ext cx="11518800" cy="1066500"/>
          </a:xfrm>
          <a:prstGeom prst="rect">
            <a:avLst/>
          </a:prstGeom>
          <a:noFill/>
          <a:ln>
            <a:noFill/>
          </a:ln>
        </p:spPr>
        <p:txBody>
          <a:bodyPr spcFirstLastPara="1" wrap="square" lIns="0" tIns="45700" rIns="0"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2" name="Google Shape;342;g1855d5f4552_1_1218"/>
          <p:cNvSpPr txBox="1">
            <a:spLocks noGrp="1"/>
          </p:cNvSpPr>
          <p:nvPr>
            <p:ph type="body" idx="1"/>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43" name="Google Shape;343;g1855d5f4552_1_1218"/>
          <p:cNvSpPr txBox="1">
            <a:spLocks noGrp="1"/>
          </p:cNvSpPr>
          <p:nvPr>
            <p:ph type="body" idx="2"/>
          </p:nvPr>
        </p:nvSpPr>
        <p:spPr>
          <a:xfrm>
            <a:off x="336554" y="1599884"/>
            <a:ext cx="5541600" cy="45480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44" name="Google Shape;344;g1855d5f4552_1_1218"/>
          <p:cNvSpPr txBox="1">
            <a:spLocks noGrp="1"/>
          </p:cNvSpPr>
          <p:nvPr>
            <p:ph type="body" idx="3"/>
          </p:nvPr>
        </p:nvSpPr>
        <p:spPr>
          <a:xfrm>
            <a:off x="6220886" y="1599884"/>
            <a:ext cx="5634600" cy="45480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cxnSp>
        <p:nvCxnSpPr>
          <p:cNvPr id="345" name="Google Shape;345;g1855d5f4552_1_1218"/>
          <p:cNvCxnSpPr/>
          <p:nvPr/>
        </p:nvCxnSpPr>
        <p:spPr>
          <a:xfrm>
            <a:off x="336554"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rgbClr val="E6E6E6"/>
        </a:solidFill>
        <a:effectLst/>
      </p:bgPr>
    </p:bg>
    <p:spTree>
      <p:nvGrpSpPr>
        <p:cNvPr id="1" name="Shape 346"/>
        <p:cNvGrpSpPr/>
        <p:nvPr/>
      </p:nvGrpSpPr>
      <p:grpSpPr>
        <a:xfrm>
          <a:off x="0" y="0"/>
          <a:ext cx="0" cy="0"/>
          <a:chOff x="0" y="0"/>
          <a:chExt cx="0" cy="0"/>
        </a:xfrm>
      </p:grpSpPr>
      <p:cxnSp>
        <p:nvCxnSpPr>
          <p:cNvPr id="347" name="Google Shape;347;g1855d5f4552_1_1227"/>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48" name="Google Shape;348;g1855d5f4552_1_1227"/>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49" name="Google Shape;349;g1855d5f4552_1_1227"/>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350" name="Google Shape;350;g1855d5f4552_1_1227"/>
          <p:cNvSpPr txBox="1">
            <a:spLocks noGrp="1"/>
          </p:cNvSpPr>
          <p:nvPr>
            <p:ph type="title"/>
          </p:nvPr>
        </p:nvSpPr>
        <p:spPr>
          <a:xfrm>
            <a:off x="336554" y="533295"/>
            <a:ext cx="11518800" cy="1066500"/>
          </a:xfrm>
          <a:prstGeom prst="rect">
            <a:avLst/>
          </a:prstGeom>
          <a:noFill/>
          <a:ln>
            <a:noFill/>
          </a:ln>
        </p:spPr>
        <p:txBody>
          <a:bodyPr spcFirstLastPara="1" wrap="square" lIns="0" tIns="45700" rIns="0"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1" name="Google Shape;351;g1855d5f4552_1_1227"/>
          <p:cNvSpPr txBox="1">
            <a:spLocks noGrp="1"/>
          </p:cNvSpPr>
          <p:nvPr>
            <p:ph type="body" idx="1"/>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52" name="Google Shape;352;g1855d5f4552_1_1227"/>
          <p:cNvSpPr>
            <a:spLocks noGrp="1"/>
          </p:cNvSpPr>
          <p:nvPr>
            <p:ph type="pic" idx="2"/>
          </p:nvPr>
        </p:nvSpPr>
        <p:spPr>
          <a:xfrm>
            <a:off x="6220887" y="1599882"/>
            <a:ext cx="5634600" cy="4599000"/>
          </a:xfrm>
          <a:prstGeom prst="rect">
            <a:avLst/>
          </a:prstGeom>
          <a:noFill/>
          <a:ln>
            <a:noFill/>
          </a:ln>
        </p:spPr>
      </p:sp>
      <p:sp>
        <p:nvSpPr>
          <p:cNvPr id="353" name="Google Shape;353;g1855d5f4552_1_1227"/>
          <p:cNvSpPr txBox="1">
            <a:spLocks noGrp="1"/>
          </p:cNvSpPr>
          <p:nvPr>
            <p:ph type="body" idx="3"/>
          </p:nvPr>
        </p:nvSpPr>
        <p:spPr>
          <a:xfrm>
            <a:off x="336551" y="1599882"/>
            <a:ext cx="5884200" cy="45990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54" name="Google Shape;354;g1855d5f4552_1_1227"/>
          <p:cNvSpPr txBox="1">
            <a:spLocks noGrp="1"/>
          </p:cNvSpPr>
          <p:nvPr>
            <p:ph type="ftr" idx="11"/>
          </p:nvPr>
        </p:nvSpPr>
        <p:spPr>
          <a:xfrm>
            <a:off x="8026400" y="6356546"/>
            <a:ext cx="3829200" cy="36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70707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5" name="Google Shape;355;g1855d5f4552_1_1227"/>
          <p:cNvSpPr txBox="1">
            <a:spLocks noGrp="1"/>
          </p:cNvSpPr>
          <p:nvPr>
            <p:ph type="sldNum" idx="12"/>
          </p:nvPr>
        </p:nvSpPr>
        <p:spPr>
          <a:xfrm>
            <a:off x="336554" y="6356546"/>
            <a:ext cx="510000" cy="36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56" name="Google Shape;356;g1855d5f4552_1_1227"/>
          <p:cNvCxnSpPr/>
          <p:nvPr/>
        </p:nvCxnSpPr>
        <p:spPr>
          <a:xfrm>
            <a:off x="336554"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ase Study">
  <p:cSld name="Two Case Study">
    <p:bg>
      <p:bgPr>
        <a:solidFill>
          <a:srgbClr val="E6E6E6"/>
        </a:solidFill>
        <a:effectLst/>
      </p:bgPr>
    </p:bg>
    <p:spTree>
      <p:nvGrpSpPr>
        <p:cNvPr id="1" name="Shape 357"/>
        <p:cNvGrpSpPr/>
        <p:nvPr/>
      </p:nvGrpSpPr>
      <p:grpSpPr>
        <a:xfrm>
          <a:off x="0" y="0"/>
          <a:ext cx="0" cy="0"/>
          <a:chOff x="0" y="0"/>
          <a:chExt cx="0" cy="0"/>
        </a:xfrm>
      </p:grpSpPr>
      <p:cxnSp>
        <p:nvCxnSpPr>
          <p:cNvPr id="358" name="Google Shape;358;g1855d5f4552_1_123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59" name="Google Shape;359;g1855d5f4552_1_123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60" name="Google Shape;360;g1855d5f4552_1_1238"/>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361" name="Google Shape;361;g1855d5f4552_1_1238"/>
          <p:cNvSpPr txBox="1">
            <a:spLocks noGrp="1"/>
          </p:cNvSpPr>
          <p:nvPr>
            <p:ph type="title"/>
          </p:nvPr>
        </p:nvSpPr>
        <p:spPr>
          <a:xfrm>
            <a:off x="336554" y="533295"/>
            <a:ext cx="11518800" cy="1066500"/>
          </a:xfrm>
          <a:prstGeom prst="rect">
            <a:avLst/>
          </a:prstGeom>
          <a:noFill/>
          <a:ln>
            <a:noFill/>
          </a:ln>
        </p:spPr>
        <p:txBody>
          <a:bodyPr spcFirstLastPara="1" wrap="square" lIns="0" tIns="45700" rIns="0"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2" name="Google Shape;362;g1855d5f4552_1_1238"/>
          <p:cNvSpPr txBox="1">
            <a:spLocks noGrp="1"/>
          </p:cNvSpPr>
          <p:nvPr>
            <p:ph type="body" idx="1"/>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63" name="Google Shape;363;g1855d5f4552_1_1238"/>
          <p:cNvSpPr>
            <a:spLocks noGrp="1"/>
          </p:cNvSpPr>
          <p:nvPr>
            <p:ph type="pic" idx="2"/>
          </p:nvPr>
        </p:nvSpPr>
        <p:spPr>
          <a:xfrm>
            <a:off x="336554" y="3338541"/>
            <a:ext cx="5657700" cy="2731500"/>
          </a:xfrm>
          <a:prstGeom prst="rect">
            <a:avLst/>
          </a:prstGeom>
          <a:noFill/>
          <a:ln>
            <a:noFill/>
          </a:ln>
        </p:spPr>
      </p:sp>
      <p:sp>
        <p:nvSpPr>
          <p:cNvPr id="364" name="Google Shape;364;g1855d5f4552_1_1238"/>
          <p:cNvSpPr>
            <a:spLocks noGrp="1"/>
          </p:cNvSpPr>
          <p:nvPr>
            <p:ph type="pic" idx="3"/>
          </p:nvPr>
        </p:nvSpPr>
        <p:spPr>
          <a:xfrm>
            <a:off x="6197604" y="3338541"/>
            <a:ext cx="5657700" cy="2731500"/>
          </a:xfrm>
          <a:prstGeom prst="rect">
            <a:avLst/>
          </a:prstGeom>
          <a:noFill/>
          <a:ln>
            <a:noFill/>
          </a:ln>
        </p:spPr>
      </p:sp>
      <p:sp>
        <p:nvSpPr>
          <p:cNvPr id="365" name="Google Shape;365;g1855d5f4552_1_1238"/>
          <p:cNvSpPr txBox="1">
            <a:spLocks noGrp="1"/>
          </p:cNvSpPr>
          <p:nvPr>
            <p:ph type="body" idx="4"/>
          </p:nvPr>
        </p:nvSpPr>
        <p:spPr>
          <a:xfrm>
            <a:off x="336554" y="1599883"/>
            <a:ext cx="5657700" cy="17385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66" name="Google Shape;366;g1855d5f4552_1_1238"/>
          <p:cNvSpPr txBox="1">
            <a:spLocks noGrp="1"/>
          </p:cNvSpPr>
          <p:nvPr>
            <p:ph type="body" idx="5"/>
          </p:nvPr>
        </p:nvSpPr>
        <p:spPr>
          <a:xfrm>
            <a:off x="6197604" y="1600163"/>
            <a:ext cx="5657700" cy="17385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67" name="Google Shape;367;g1855d5f4552_1_1238"/>
          <p:cNvSpPr txBox="1">
            <a:spLocks noGrp="1"/>
          </p:cNvSpPr>
          <p:nvPr>
            <p:ph type="ftr" idx="11"/>
          </p:nvPr>
        </p:nvSpPr>
        <p:spPr>
          <a:xfrm>
            <a:off x="8026400" y="6356546"/>
            <a:ext cx="3829200" cy="36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8" name="Google Shape;368;g1855d5f4552_1_1238"/>
          <p:cNvSpPr txBox="1">
            <a:spLocks noGrp="1"/>
          </p:cNvSpPr>
          <p:nvPr>
            <p:ph type="sldNum" idx="12"/>
          </p:nvPr>
        </p:nvSpPr>
        <p:spPr>
          <a:xfrm>
            <a:off x="336554" y="6356546"/>
            <a:ext cx="510000" cy="36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69" name="Google Shape;369;g1855d5f4552_1_1238"/>
          <p:cNvCxnSpPr/>
          <p:nvPr/>
        </p:nvCxnSpPr>
        <p:spPr>
          <a:xfrm>
            <a:off x="336554"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ulti boxes">
  <p:cSld name="Multi boxes">
    <p:spTree>
      <p:nvGrpSpPr>
        <p:cNvPr id="1" name="Shape 370"/>
        <p:cNvGrpSpPr/>
        <p:nvPr/>
      </p:nvGrpSpPr>
      <p:grpSpPr>
        <a:xfrm>
          <a:off x="0" y="0"/>
          <a:ext cx="0" cy="0"/>
          <a:chOff x="0" y="0"/>
          <a:chExt cx="0" cy="0"/>
        </a:xfrm>
      </p:grpSpPr>
      <p:cxnSp>
        <p:nvCxnSpPr>
          <p:cNvPr id="371" name="Google Shape;371;g1855d5f4552_1_1251"/>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72" name="Google Shape;372;g1855d5f4552_1_1251"/>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373" name="Google Shape;373;g1855d5f4552_1_1251"/>
          <p:cNvCxnSpPr/>
          <p:nvPr/>
        </p:nvCxnSpPr>
        <p:spPr>
          <a:xfrm>
            <a:off x="336554"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374" name="Google Shape;374;g1855d5f4552_1_1251"/>
          <p:cNvSpPr txBox="1">
            <a:spLocks noGrp="1"/>
          </p:cNvSpPr>
          <p:nvPr>
            <p:ph type="title"/>
          </p:nvPr>
        </p:nvSpPr>
        <p:spPr>
          <a:xfrm>
            <a:off x="336554" y="533295"/>
            <a:ext cx="11518800" cy="1066500"/>
          </a:xfrm>
          <a:prstGeom prst="rect">
            <a:avLst/>
          </a:prstGeom>
          <a:noFill/>
          <a:ln>
            <a:noFill/>
          </a:ln>
        </p:spPr>
        <p:txBody>
          <a:bodyPr spcFirstLastPara="1" wrap="square" lIns="0" tIns="45700" rIns="0"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5" name="Google Shape;375;g1855d5f4552_1_1251"/>
          <p:cNvSpPr txBox="1">
            <a:spLocks noGrp="1"/>
          </p:cNvSpPr>
          <p:nvPr>
            <p:ph type="body" idx="1"/>
          </p:nvPr>
        </p:nvSpPr>
        <p:spPr>
          <a:xfrm>
            <a:off x="863603" y="6356546"/>
            <a:ext cx="5357400" cy="364500"/>
          </a:xfrm>
          <a:prstGeom prst="rect">
            <a:avLst/>
          </a:prstGeom>
          <a:noFill/>
          <a:ln>
            <a:noFill/>
          </a:ln>
        </p:spPr>
        <p:txBody>
          <a:bodyPr spcFirstLastPara="1" wrap="square" lIns="0" tIns="45700" rIns="0"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1"/>
              </a:spcBef>
              <a:spcAft>
                <a:spcPts val="0"/>
              </a:spcAft>
              <a:buClr>
                <a:schemeClr val="lt2"/>
              </a:buClr>
              <a:buSzPts val="1600"/>
              <a:buNone/>
              <a:defRPr/>
            </a:lvl2pPr>
            <a:lvl3pPr marL="1371600" lvl="2" indent="-228600" algn="l" rtl="0">
              <a:spcBef>
                <a:spcPts val="0"/>
              </a:spcBef>
              <a:spcAft>
                <a:spcPts val="0"/>
              </a:spcAft>
              <a:buClr>
                <a:schemeClr val="lt2"/>
              </a:buClr>
              <a:buSzPts val="1600"/>
              <a:buNone/>
              <a:defRPr/>
            </a:lvl3pPr>
            <a:lvl4pPr marL="1828800" lvl="3" indent="-228600" algn="l" rtl="0">
              <a:spcBef>
                <a:spcPts val="0"/>
              </a:spcBef>
              <a:spcAft>
                <a:spcPts val="0"/>
              </a:spcAft>
              <a:buClr>
                <a:schemeClr val="lt2"/>
              </a:buClr>
              <a:buSzPts val="1600"/>
              <a:buNone/>
              <a:defRPr/>
            </a:lvl4pPr>
            <a:lvl5pPr marL="2286000" lvl="4" indent="-228600" algn="l" rtl="0">
              <a:spcBef>
                <a:spcPts val="0"/>
              </a:spcBef>
              <a:spcAft>
                <a:spcPts val="0"/>
              </a:spcAft>
              <a:buClr>
                <a:schemeClr val="lt2"/>
              </a:buClr>
              <a:buSzPts val="1600"/>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76" name="Google Shape;376;g1855d5f4552_1_1251"/>
          <p:cNvSpPr txBox="1">
            <a:spLocks noGrp="1"/>
          </p:cNvSpPr>
          <p:nvPr>
            <p:ph type="body" idx="2"/>
          </p:nvPr>
        </p:nvSpPr>
        <p:spPr>
          <a:xfrm>
            <a:off x="336553" y="1599884"/>
            <a:ext cx="11519400" cy="1079700"/>
          </a:xfrm>
          <a:prstGeom prst="rect">
            <a:avLst/>
          </a:prstGeom>
          <a:noFill/>
          <a:ln>
            <a:noFill/>
          </a:ln>
        </p:spPr>
        <p:txBody>
          <a:bodyPr spcFirstLastPara="1" wrap="square" lIns="0" tIns="45700" rIns="0"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77" name="Google Shape;377;g1855d5f4552_1_1251"/>
          <p:cNvSpPr txBox="1">
            <a:spLocks noGrp="1"/>
          </p:cNvSpPr>
          <p:nvPr>
            <p:ph type="body" idx="3"/>
          </p:nvPr>
        </p:nvSpPr>
        <p:spPr>
          <a:xfrm>
            <a:off x="302532" y="2934662"/>
            <a:ext cx="3633900" cy="14439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78" name="Google Shape;378;g1855d5f4552_1_1251"/>
          <p:cNvSpPr txBox="1">
            <a:spLocks noGrp="1"/>
          </p:cNvSpPr>
          <p:nvPr>
            <p:ph type="body" idx="4"/>
          </p:nvPr>
        </p:nvSpPr>
        <p:spPr>
          <a:xfrm>
            <a:off x="4277355" y="2934662"/>
            <a:ext cx="3633900" cy="14439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79" name="Google Shape;379;g1855d5f4552_1_1251"/>
          <p:cNvSpPr txBox="1">
            <a:spLocks noGrp="1"/>
          </p:cNvSpPr>
          <p:nvPr>
            <p:ph type="body" idx="5"/>
          </p:nvPr>
        </p:nvSpPr>
        <p:spPr>
          <a:xfrm>
            <a:off x="8221432" y="2934662"/>
            <a:ext cx="3633900" cy="14439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80" name="Google Shape;380;g1855d5f4552_1_1251"/>
          <p:cNvSpPr txBox="1">
            <a:spLocks noGrp="1"/>
          </p:cNvSpPr>
          <p:nvPr>
            <p:ph type="body" idx="6"/>
          </p:nvPr>
        </p:nvSpPr>
        <p:spPr>
          <a:xfrm>
            <a:off x="302532" y="4684225"/>
            <a:ext cx="3633900" cy="14439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81" name="Google Shape;381;g1855d5f4552_1_1251"/>
          <p:cNvSpPr txBox="1">
            <a:spLocks noGrp="1"/>
          </p:cNvSpPr>
          <p:nvPr>
            <p:ph type="body" idx="7"/>
          </p:nvPr>
        </p:nvSpPr>
        <p:spPr>
          <a:xfrm>
            <a:off x="4277355" y="4684225"/>
            <a:ext cx="3633900" cy="14439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82" name="Google Shape;382;g1855d5f4552_1_1251"/>
          <p:cNvSpPr txBox="1">
            <a:spLocks noGrp="1"/>
          </p:cNvSpPr>
          <p:nvPr>
            <p:ph type="body" idx="8"/>
          </p:nvPr>
        </p:nvSpPr>
        <p:spPr>
          <a:xfrm>
            <a:off x="8221432" y="4684225"/>
            <a:ext cx="3633900" cy="1443900"/>
          </a:xfrm>
          <a:prstGeom prst="rect">
            <a:avLst/>
          </a:prstGeom>
          <a:solidFill>
            <a:schemeClr val="accent1"/>
          </a:solidFill>
          <a:ln>
            <a:noFill/>
          </a:ln>
        </p:spPr>
        <p:txBody>
          <a:bodyPr spcFirstLastPara="1" wrap="square" lIns="0" tIns="45700" rIns="0" bIns="45700" anchor="t" anchorCtr="0">
            <a:normAutofit/>
          </a:bodyPr>
          <a:lstStyle>
            <a:lvl1pPr marL="457200" lvl="0" indent="-228600" algn="l" rtl="0">
              <a:lnSpc>
                <a:spcPct val="100000"/>
              </a:lnSpc>
              <a:spcBef>
                <a:spcPts val="0"/>
              </a:spcBef>
              <a:spcAft>
                <a:spcPts val="0"/>
              </a:spcAft>
              <a:buClr>
                <a:srgbClr val="0092D2"/>
              </a:buClr>
              <a:buSzPts val="2400"/>
              <a:buNone/>
              <a:defRPr sz="2400" b="0">
                <a:solidFill>
                  <a:srgbClr val="0092D2"/>
                </a:solidFill>
              </a:defRPr>
            </a:lvl1pPr>
            <a:lvl2pPr marL="914400" lvl="1" indent="-228600" algn="l" rtl="0">
              <a:lnSpc>
                <a:spcPct val="100000"/>
              </a:lnSpc>
              <a:spcBef>
                <a:spcPts val="51"/>
              </a:spcBef>
              <a:spcAft>
                <a:spcPts val="0"/>
              </a:spcAft>
              <a:buClr>
                <a:srgbClr val="636463"/>
              </a:buClr>
              <a:buSzPts val="1505"/>
              <a:buNone/>
              <a:defRPr sz="1505" b="0">
                <a:solidFill>
                  <a:srgbClr val="636463"/>
                </a:solidFill>
              </a:defRPr>
            </a:lvl2pPr>
            <a:lvl3pPr marL="1371600" lvl="2" indent="-324167" algn="l" rtl="0">
              <a:lnSpc>
                <a:spcPct val="100000"/>
              </a:lnSpc>
              <a:spcBef>
                <a:spcPts val="0"/>
              </a:spcBef>
              <a:spcAft>
                <a:spcPts val="0"/>
              </a:spcAft>
              <a:buClr>
                <a:srgbClr val="636463"/>
              </a:buClr>
              <a:buSzPts val="1505"/>
              <a:buChar char="–"/>
              <a:defRPr sz="1505"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383" name="Google Shape;383;g1855d5f4552_1_1251"/>
          <p:cNvSpPr txBox="1">
            <a:spLocks noGrp="1"/>
          </p:cNvSpPr>
          <p:nvPr>
            <p:ph type="ftr" idx="11"/>
          </p:nvPr>
        </p:nvSpPr>
        <p:spPr>
          <a:xfrm>
            <a:off x="8026400" y="6356546"/>
            <a:ext cx="3829200" cy="364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4" name="Google Shape;384;g1855d5f4552_1_1251"/>
          <p:cNvSpPr txBox="1">
            <a:spLocks noGrp="1"/>
          </p:cNvSpPr>
          <p:nvPr>
            <p:ph type="sldNum" idx="12"/>
          </p:nvPr>
        </p:nvSpPr>
        <p:spPr>
          <a:xfrm>
            <a:off x="336554" y="6356546"/>
            <a:ext cx="510000" cy="3645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85" name="Google Shape;385;g1855d5f4552_1_1251"/>
          <p:cNvCxnSpPr/>
          <p:nvPr/>
        </p:nvCxnSpPr>
        <p:spPr>
          <a:xfrm>
            <a:off x="336554"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nd Titles">
  <p:cSld name="End Titles">
    <p:spTree>
      <p:nvGrpSpPr>
        <p:cNvPr id="1" name="Shape 386"/>
        <p:cNvGrpSpPr/>
        <p:nvPr/>
      </p:nvGrpSpPr>
      <p:grpSpPr>
        <a:xfrm>
          <a:off x="0" y="0"/>
          <a:ext cx="0" cy="0"/>
          <a:chOff x="0" y="0"/>
          <a:chExt cx="0" cy="0"/>
        </a:xfrm>
      </p:grpSpPr>
      <p:sp>
        <p:nvSpPr>
          <p:cNvPr id="387" name="Google Shape;387;g1855d5f4552_1_1267"/>
          <p:cNvSpPr/>
          <p:nvPr/>
        </p:nvSpPr>
        <p:spPr>
          <a:xfrm>
            <a:off x="336554" y="1160512"/>
            <a:ext cx="11518800" cy="545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7">
              <a:solidFill>
                <a:schemeClr val="lt1"/>
              </a:solidFill>
              <a:latin typeface="Arial"/>
              <a:ea typeface="Arial"/>
              <a:cs typeface="Arial"/>
              <a:sym typeface="Arial"/>
            </a:endParaRPr>
          </a:p>
        </p:txBody>
      </p:sp>
      <p:sp>
        <p:nvSpPr>
          <p:cNvPr id="388" name="Google Shape;388;g1855d5f4552_1_1267"/>
          <p:cNvSpPr txBox="1">
            <a:spLocks noGrp="1"/>
          </p:cNvSpPr>
          <p:nvPr>
            <p:ph type="ctrTitle"/>
          </p:nvPr>
        </p:nvSpPr>
        <p:spPr>
          <a:xfrm>
            <a:off x="673145" y="1336413"/>
            <a:ext cx="8891400" cy="1689300"/>
          </a:xfrm>
          <a:prstGeom prst="rect">
            <a:avLst/>
          </a:prstGeom>
          <a:noFill/>
          <a:ln>
            <a:noFill/>
          </a:ln>
        </p:spPr>
        <p:txBody>
          <a:bodyPr spcFirstLastPara="1" wrap="square" lIns="0" tIns="45700" rIns="0" bIns="45700" anchor="t" anchorCtr="0">
            <a:normAutofit/>
          </a:bodyPr>
          <a:lstStyle>
            <a:lvl1pPr lvl="0" algn="l" rtl="0">
              <a:lnSpc>
                <a:spcPct val="100000"/>
              </a:lnSpc>
              <a:spcBef>
                <a:spcPts val="0"/>
              </a:spcBef>
              <a:spcAft>
                <a:spcPts val="0"/>
              </a:spcAft>
              <a:buSzPts val="1400"/>
              <a:buNone/>
              <a:defRPr sz="4400">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9" name="Google Shape;389;g1855d5f4552_1_1267"/>
          <p:cNvSpPr txBox="1">
            <a:spLocks noGrp="1"/>
          </p:cNvSpPr>
          <p:nvPr>
            <p:ph type="body" idx="1"/>
          </p:nvPr>
        </p:nvSpPr>
        <p:spPr>
          <a:xfrm>
            <a:off x="673145" y="3040375"/>
            <a:ext cx="5673300" cy="3107700"/>
          </a:xfrm>
          <a:prstGeom prst="rect">
            <a:avLst/>
          </a:prstGeom>
          <a:noFill/>
          <a:ln>
            <a:noFill/>
          </a:ln>
        </p:spPr>
        <p:txBody>
          <a:bodyPr spcFirstLastPara="1" wrap="square" lIns="0" tIns="45700" rIns="0" bIns="45700" anchor="b" anchorCtr="0">
            <a:normAutofit/>
          </a:bodyPr>
          <a:lstStyle>
            <a:lvl1pPr marL="457200" lvl="0" indent="-228600" algn="l" rtl="0">
              <a:lnSpc>
                <a:spcPct val="100000"/>
              </a:lnSpc>
              <a:spcBef>
                <a:spcPts val="0"/>
              </a:spcBef>
              <a:spcAft>
                <a:spcPts val="0"/>
              </a:spcAft>
              <a:buClr>
                <a:srgbClr val="FFFFFF"/>
              </a:buClr>
              <a:buSzPts val="1103"/>
              <a:buNone/>
              <a:defRPr sz="1103">
                <a:solidFill>
                  <a:srgbClr val="FFFFFF"/>
                </a:solidFill>
              </a:defRPr>
            </a:lvl1pPr>
            <a:lvl2pPr marL="914400" lvl="1" indent="-342900" algn="l" rtl="0">
              <a:spcBef>
                <a:spcPts val="51"/>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pic>
        <p:nvPicPr>
          <p:cNvPr id="390" name="Google Shape;390;g1855d5f4552_1_1267" descr="Logo, company name&#10;&#10;Description automatically generated"/>
          <p:cNvPicPr preferRelativeResize="0"/>
          <p:nvPr/>
        </p:nvPicPr>
        <p:blipFill rotWithShape="1">
          <a:blip r:embed="rId2">
            <a:alphaModFix/>
          </a:blip>
          <a:srcRect/>
          <a:stretch/>
        </p:blipFill>
        <p:spPr>
          <a:xfrm>
            <a:off x="340491" y="195261"/>
            <a:ext cx="1079500" cy="84582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399"/>
        <p:cNvGrpSpPr/>
        <p:nvPr/>
      </p:nvGrpSpPr>
      <p:grpSpPr>
        <a:xfrm>
          <a:off x="0" y="0"/>
          <a:ext cx="0" cy="0"/>
          <a:chOff x="0" y="0"/>
          <a:chExt cx="0" cy="0"/>
        </a:xfrm>
      </p:grpSpPr>
      <p:sp>
        <p:nvSpPr>
          <p:cNvPr id="400" name="Google Shape;400;g1855d5f4552_1_1280"/>
          <p:cNvSpPr/>
          <p:nvPr/>
        </p:nvSpPr>
        <p:spPr>
          <a:xfrm>
            <a:off x="336551" y="253116"/>
            <a:ext cx="11518800" cy="6093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cxnSp>
        <p:nvCxnSpPr>
          <p:cNvPr id="401" name="Google Shape;401;g1855d5f4552_1_1280"/>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402" name="Google Shape;402;g1855d5f4552_1_1280"/>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403" name="Google Shape;403;g1855d5f4552_1_1280"/>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sp>
        <p:nvSpPr>
          <p:cNvPr id="404" name="Google Shape;404;g1855d5f4552_1_1280"/>
          <p:cNvSpPr txBox="1">
            <a:spLocks noGrp="1"/>
          </p:cNvSpPr>
          <p:nvPr>
            <p:ph type="ctrTitle"/>
          </p:nvPr>
        </p:nvSpPr>
        <p:spPr>
          <a:xfrm>
            <a:off x="672000" y="714714"/>
            <a:ext cx="10848000" cy="873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SzPts val="1400"/>
              <a:buNone/>
              <a:defRPr sz="4513">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5" name="Google Shape;405;g1855d5f4552_1_1280"/>
          <p:cNvSpPr txBox="1">
            <a:spLocks noGrp="1"/>
          </p:cNvSpPr>
          <p:nvPr>
            <p:ph type="subTitle" idx="1"/>
          </p:nvPr>
        </p:nvSpPr>
        <p:spPr>
          <a:xfrm>
            <a:off x="672000" y="1587864"/>
            <a:ext cx="10848000" cy="25671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3"/>
              </a:buClr>
              <a:buSzPts val="4513"/>
              <a:buNone/>
              <a:defRPr sz="4513" b="1">
                <a:solidFill>
                  <a:schemeClr val="accent3"/>
                </a:solidFill>
              </a:defRPr>
            </a:lvl1pPr>
            <a:lvl2pPr lvl="1" algn="ctr" rtl="0">
              <a:spcBef>
                <a:spcPts val="50"/>
              </a:spcBef>
              <a:spcAft>
                <a:spcPts val="0"/>
              </a:spcAft>
              <a:buClr>
                <a:srgbClr val="8B8DA4"/>
              </a:buClr>
              <a:buSzPts val="1504"/>
              <a:buNone/>
              <a:defRPr>
                <a:solidFill>
                  <a:srgbClr val="8B8DA4"/>
                </a:solidFill>
              </a:defRPr>
            </a:lvl2pPr>
            <a:lvl3pPr lvl="2" algn="ctr" rtl="0">
              <a:spcBef>
                <a:spcPts val="0"/>
              </a:spcBef>
              <a:spcAft>
                <a:spcPts val="0"/>
              </a:spcAft>
              <a:buClr>
                <a:srgbClr val="8B8DA4"/>
              </a:buClr>
              <a:buSzPts val="1504"/>
              <a:buNone/>
              <a:defRPr>
                <a:solidFill>
                  <a:srgbClr val="8B8DA4"/>
                </a:solidFill>
              </a:defRPr>
            </a:lvl3pPr>
            <a:lvl4pPr lvl="3" algn="ctr" rtl="0">
              <a:spcBef>
                <a:spcPts val="0"/>
              </a:spcBef>
              <a:spcAft>
                <a:spcPts val="0"/>
              </a:spcAft>
              <a:buClr>
                <a:srgbClr val="8B8DA4"/>
              </a:buClr>
              <a:buSzPts val="1504"/>
              <a:buNone/>
              <a:defRPr>
                <a:solidFill>
                  <a:srgbClr val="8B8DA4"/>
                </a:solidFill>
              </a:defRPr>
            </a:lvl4pPr>
            <a:lvl5pPr lvl="4" algn="ctr" rtl="0">
              <a:spcBef>
                <a:spcPts val="0"/>
              </a:spcBef>
              <a:spcAft>
                <a:spcPts val="0"/>
              </a:spcAft>
              <a:buClr>
                <a:srgbClr val="8B8DA4"/>
              </a:buClr>
              <a:buSzPts val="1504"/>
              <a:buNone/>
              <a:defRPr>
                <a:solidFill>
                  <a:srgbClr val="8B8DA4"/>
                </a:solidFill>
              </a:defRPr>
            </a:lvl5pPr>
            <a:lvl6pPr lvl="5" algn="ctr" rtl="0">
              <a:lnSpc>
                <a:spcPct val="100000"/>
              </a:lnSpc>
              <a:spcBef>
                <a:spcPts val="0"/>
              </a:spcBef>
              <a:spcAft>
                <a:spcPts val="0"/>
              </a:spcAft>
              <a:buClr>
                <a:srgbClr val="8B8DA4"/>
              </a:buClr>
              <a:buSzPts val="1504"/>
              <a:buNone/>
              <a:defRPr>
                <a:solidFill>
                  <a:srgbClr val="8B8DA4"/>
                </a:solidFill>
              </a:defRPr>
            </a:lvl6pPr>
            <a:lvl7pPr lvl="6" algn="ctr" rtl="0">
              <a:lnSpc>
                <a:spcPct val="100000"/>
              </a:lnSpc>
              <a:spcBef>
                <a:spcPts val="0"/>
              </a:spcBef>
              <a:spcAft>
                <a:spcPts val="0"/>
              </a:spcAft>
              <a:buClr>
                <a:srgbClr val="8B8DA4"/>
              </a:buClr>
              <a:buSzPts val="1504"/>
              <a:buNone/>
              <a:defRPr>
                <a:solidFill>
                  <a:srgbClr val="8B8DA4"/>
                </a:solidFill>
              </a:defRPr>
            </a:lvl7pPr>
            <a:lvl8pPr lvl="7" algn="ctr" rtl="0">
              <a:lnSpc>
                <a:spcPct val="100000"/>
              </a:lnSpc>
              <a:spcBef>
                <a:spcPts val="0"/>
              </a:spcBef>
              <a:spcAft>
                <a:spcPts val="0"/>
              </a:spcAft>
              <a:buClr>
                <a:srgbClr val="8B8DA4"/>
              </a:buClr>
              <a:buSzPts val="1504"/>
              <a:buNone/>
              <a:defRPr>
                <a:solidFill>
                  <a:srgbClr val="8B8DA4"/>
                </a:solidFill>
              </a:defRPr>
            </a:lvl8pPr>
            <a:lvl9pPr lvl="8" algn="ctr" rtl="0">
              <a:lnSpc>
                <a:spcPct val="100000"/>
              </a:lnSpc>
              <a:spcBef>
                <a:spcPts val="0"/>
              </a:spcBef>
              <a:spcAft>
                <a:spcPts val="0"/>
              </a:spcAft>
              <a:buClr>
                <a:srgbClr val="8B8DA4"/>
              </a:buClr>
              <a:buSzPts val="1504"/>
              <a:buNone/>
              <a:defRPr>
                <a:solidFill>
                  <a:srgbClr val="8B8DA4"/>
                </a:solidFill>
              </a:defRPr>
            </a:lvl9pPr>
          </a:lstStyle>
          <a:p>
            <a:endParaRPr/>
          </a:p>
        </p:txBody>
      </p:sp>
      <p:sp>
        <p:nvSpPr>
          <p:cNvPr id="406" name="Google Shape;406;g1855d5f4552_1_1280"/>
          <p:cNvSpPr txBox="1">
            <a:spLocks noGrp="1"/>
          </p:cNvSpPr>
          <p:nvPr>
            <p:ph type="body" idx="2"/>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07" name="Google Shape;407;g1855d5f4552_1_1280"/>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8" name="Google Shape;408;g1855d5f4552_1_1280"/>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09"/>
        <p:cNvGrpSpPr/>
        <p:nvPr/>
      </p:nvGrpSpPr>
      <p:grpSpPr>
        <a:xfrm>
          <a:off x="0" y="0"/>
          <a:ext cx="0" cy="0"/>
          <a:chOff x="0" y="0"/>
          <a:chExt cx="0" cy="0"/>
        </a:xfrm>
      </p:grpSpPr>
      <p:sp>
        <p:nvSpPr>
          <p:cNvPr id="410" name="Google Shape;410;g1855d5f4552_1_1290"/>
          <p:cNvSpPr txBox="1"/>
          <p:nvPr/>
        </p:nvSpPr>
        <p:spPr>
          <a:xfrm>
            <a:off x="11178118" y="6523696"/>
            <a:ext cx="2475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sp>
        <p:nvSpPr>
          <p:cNvPr id="411" name="Google Shape;411;g1855d5f4552_1_1290"/>
          <p:cNvSpPr txBox="1"/>
          <p:nvPr/>
        </p:nvSpPr>
        <p:spPr>
          <a:xfrm>
            <a:off x="11178118" y="6523696"/>
            <a:ext cx="2475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cxnSp>
        <p:nvCxnSpPr>
          <p:cNvPr id="412" name="Google Shape;412;g1855d5f4552_1_1290"/>
          <p:cNvCxnSpPr/>
          <p:nvPr/>
        </p:nvCxnSpPr>
        <p:spPr>
          <a:xfrm>
            <a:off x="336001" y="906413"/>
            <a:ext cx="11518800" cy="1500"/>
          </a:xfrm>
          <a:prstGeom prst="straightConnector1">
            <a:avLst/>
          </a:prstGeom>
          <a:noFill/>
          <a:ln w="50800" cap="flat" cmpd="sng">
            <a:solidFill>
              <a:schemeClr val="dk2"/>
            </a:solidFill>
            <a:prstDash val="solid"/>
            <a:round/>
            <a:headEnd type="none" w="sm" len="sm"/>
            <a:tailEnd type="none" w="sm" len="sm"/>
          </a:ln>
        </p:spPr>
      </p:cxnSp>
      <p:sp>
        <p:nvSpPr>
          <p:cNvPr id="413" name="Google Shape;413;g1855d5f4552_1_1290"/>
          <p:cNvSpPr txBox="1"/>
          <p:nvPr/>
        </p:nvSpPr>
        <p:spPr>
          <a:xfrm>
            <a:off x="11178118" y="6523696"/>
            <a:ext cx="247500" cy="37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4">
              <a:solidFill>
                <a:schemeClr val="dk1"/>
              </a:solidFill>
              <a:latin typeface="Arial"/>
              <a:ea typeface="Arial"/>
              <a:cs typeface="Arial"/>
              <a:sym typeface="Arial"/>
            </a:endParaRPr>
          </a:p>
        </p:txBody>
      </p:sp>
      <p:sp>
        <p:nvSpPr>
          <p:cNvPr id="414" name="Google Shape;414;g1855d5f4552_1_1290"/>
          <p:cNvSpPr txBox="1">
            <a:spLocks noGrp="1"/>
          </p:cNvSpPr>
          <p:nvPr>
            <p:ph type="title"/>
          </p:nvPr>
        </p:nvSpPr>
        <p:spPr>
          <a:xfrm>
            <a:off x="336000" y="353616"/>
            <a:ext cx="11520000" cy="55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5" name="Google Shape;415;g1855d5f4552_1_1290"/>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16" name="Google Shape;416;g1855d5f4552_1_1290"/>
          <p:cNvSpPr txBox="1">
            <a:spLocks noGrp="1"/>
          </p:cNvSpPr>
          <p:nvPr>
            <p:ph type="body" idx="2"/>
          </p:nvPr>
        </p:nvSpPr>
        <p:spPr>
          <a:xfrm>
            <a:off x="336551" y="1599882"/>
            <a:ext cx="115188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17" name="Google Shape;417;g1855d5f4552_1_1290"/>
          <p:cNvSpPr txBox="1">
            <a:spLocks noGrp="1"/>
          </p:cNvSpPr>
          <p:nvPr>
            <p:ph type="ftr" idx="11"/>
          </p:nvPr>
        </p:nvSpPr>
        <p:spPr>
          <a:xfrm>
            <a:off x="7994651" y="6356545"/>
            <a:ext cx="38607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8" name="Google Shape;418;g1855d5f4552_1_1290"/>
          <p:cNvSpPr txBox="1">
            <a:spLocks noGrp="1"/>
          </p:cNvSpPr>
          <p:nvPr>
            <p:ph type="sldNum" idx="12"/>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19"/>
        <p:cNvGrpSpPr/>
        <p:nvPr/>
      </p:nvGrpSpPr>
      <p:grpSpPr>
        <a:xfrm>
          <a:off x="0" y="0"/>
          <a:ext cx="0" cy="0"/>
          <a:chOff x="0" y="0"/>
          <a:chExt cx="0" cy="0"/>
        </a:xfrm>
      </p:grpSpPr>
      <p:sp>
        <p:nvSpPr>
          <p:cNvPr id="420" name="Google Shape;420;g1855d5f4552_1_1300"/>
          <p:cNvSpPr/>
          <p:nvPr/>
        </p:nvSpPr>
        <p:spPr>
          <a:xfrm>
            <a:off x="336551" y="1160512"/>
            <a:ext cx="11518800" cy="545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pic>
        <p:nvPicPr>
          <p:cNvPr id="421" name="Google Shape;421;g1855d5f4552_1_1300" descr="MSI_Logo-with-strapline_RGB.png"/>
          <p:cNvPicPr preferRelativeResize="0"/>
          <p:nvPr/>
        </p:nvPicPr>
        <p:blipFill rotWithShape="1">
          <a:blip r:embed="rId2">
            <a:alphaModFix/>
          </a:blip>
          <a:srcRect/>
          <a:stretch/>
        </p:blipFill>
        <p:spPr>
          <a:xfrm>
            <a:off x="336551" y="251524"/>
            <a:ext cx="2878666" cy="789593"/>
          </a:xfrm>
          <a:prstGeom prst="rect">
            <a:avLst/>
          </a:prstGeom>
          <a:noFill/>
          <a:ln>
            <a:noFill/>
          </a:ln>
        </p:spPr>
      </p:pic>
      <p:sp>
        <p:nvSpPr>
          <p:cNvPr id="422" name="Google Shape;422;g1855d5f4552_1_1300"/>
          <p:cNvSpPr txBox="1">
            <a:spLocks noGrp="1"/>
          </p:cNvSpPr>
          <p:nvPr>
            <p:ph type="ctrTitle"/>
          </p:nvPr>
        </p:nvSpPr>
        <p:spPr>
          <a:xfrm>
            <a:off x="670003" y="1347101"/>
            <a:ext cx="9448800" cy="1303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SzPts val="1400"/>
              <a:buNone/>
              <a:defRPr sz="4513">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3" name="Google Shape;423;g1855d5f4552_1_1300"/>
          <p:cNvSpPr txBox="1">
            <a:spLocks noGrp="1"/>
          </p:cNvSpPr>
          <p:nvPr>
            <p:ph type="subTitle" idx="1"/>
          </p:nvPr>
        </p:nvSpPr>
        <p:spPr>
          <a:xfrm>
            <a:off x="670003" y="2650471"/>
            <a:ext cx="9448800" cy="25671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3"/>
              </a:buClr>
              <a:buSzPts val="4513"/>
              <a:buNone/>
              <a:defRPr sz="4513" b="1">
                <a:solidFill>
                  <a:schemeClr val="accent3"/>
                </a:solidFill>
              </a:defRPr>
            </a:lvl1pPr>
            <a:lvl2pPr lvl="1" algn="ctr" rtl="0">
              <a:spcBef>
                <a:spcPts val="50"/>
              </a:spcBef>
              <a:spcAft>
                <a:spcPts val="0"/>
              </a:spcAft>
              <a:buClr>
                <a:srgbClr val="8B8DA4"/>
              </a:buClr>
              <a:buSzPts val="1504"/>
              <a:buNone/>
              <a:defRPr>
                <a:solidFill>
                  <a:srgbClr val="8B8DA4"/>
                </a:solidFill>
              </a:defRPr>
            </a:lvl2pPr>
            <a:lvl3pPr lvl="2" algn="ctr" rtl="0">
              <a:spcBef>
                <a:spcPts val="0"/>
              </a:spcBef>
              <a:spcAft>
                <a:spcPts val="0"/>
              </a:spcAft>
              <a:buClr>
                <a:srgbClr val="8B8DA4"/>
              </a:buClr>
              <a:buSzPts val="1504"/>
              <a:buNone/>
              <a:defRPr>
                <a:solidFill>
                  <a:srgbClr val="8B8DA4"/>
                </a:solidFill>
              </a:defRPr>
            </a:lvl3pPr>
            <a:lvl4pPr lvl="3" algn="ctr" rtl="0">
              <a:spcBef>
                <a:spcPts val="0"/>
              </a:spcBef>
              <a:spcAft>
                <a:spcPts val="0"/>
              </a:spcAft>
              <a:buClr>
                <a:srgbClr val="8B8DA4"/>
              </a:buClr>
              <a:buSzPts val="1504"/>
              <a:buNone/>
              <a:defRPr>
                <a:solidFill>
                  <a:srgbClr val="8B8DA4"/>
                </a:solidFill>
              </a:defRPr>
            </a:lvl4pPr>
            <a:lvl5pPr lvl="4" algn="ctr" rtl="0">
              <a:spcBef>
                <a:spcPts val="0"/>
              </a:spcBef>
              <a:spcAft>
                <a:spcPts val="0"/>
              </a:spcAft>
              <a:buClr>
                <a:srgbClr val="8B8DA4"/>
              </a:buClr>
              <a:buSzPts val="1504"/>
              <a:buNone/>
              <a:defRPr>
                <a:solidFill>
                  <a:srgbClr val="8B8DA4"/>
                </a:solidFill>
              </a:defRPr>
            </a:lvl5pPr>
            <a:lvl6pPr lvl="5" algn="ctr" rtl="0">
              <a:lnSpc>
                <a:spcPct val="100000"/>
              </a:lnSpc>
              <a:spcBef>
                <a:spcPts val="0"/>
              </a:spcBef>
              <a:spcAft>
                <a:spcPts val="0"/>
              </a:spcAft>
              <a:buClr>
                <a:srgbClr val="8B8DA4"/>
              </a:buClr>
              <a:buSzPts val="1504"/>
              <a:buNone/>
              <a:defRPr>
                <a:solidFill>
                  <a:srgbClr val="8B8DA4"/>
                </a:solidFill>
              </a:defRPr>
            </a:lvl6pPr>
            <a:lvl7pPr lvl="6" algn="ctr" rtl="0">
              <a:lnSpc>
                <a:spcPct val="100000"/>
              </a:lnSpc>
              <a:spcBef>
                <a:spcPts val="0"/>
              </a:spcBef>
              <a:spcAft>
                <a:spcPts val="0"/>
              </a:spcAft>
              <a:buClr>
                <a:srgbClr val="8B8DA4"/>
              </a:buClr>
              <a:buSzPts val="1504"/>
              <a:buNone/>
              <a:defRPr>
                <a:solidFill>
                  <a:srgbClr val="8B8DA4"/>
                </a:solidFill>
              </a:defRPr>
            </a:lvl7pPr>
            <a:lvl8pPr lvl="7" algn="ctr" rtl="0">
              <a:lnSpc>
                <a:spcPct val="100000"/>
              </a:lnSpc>
              <a:spcBef>
                <a:spcPts val="0"/>
              </a:spcBef>
              <a:spcAft>
                <a:spcPts val="0"/>
              </a:spcAft>
              <a:buClr>
                <a:srgbClr val="8B8DA4"/>
              </a:buClr>
              <a:buSzPts val="1504"/>
              <a:buNone/>
              <a:defRPr>
                <a:solidFill>
                  <a:srgbClr val="8B8DA4"/>
                </a:solidFill>
              </a:defRPr>
            </a:lvl8pPr>
            <a:lvl9pPr lvl="8" algn="ctr" rtl="0">
              <a:lnSpc>
                <a:spcPct val="100000"/>
              </a:lnSpc>
              <a:spcBef>
                <a:spcPts val="0"/>
              </a:spcBef>
              <a:spcAft>
                <a:spcPts val="0"/>
              </a:spcAft>
              <a:buClr>
                <a:srgbClr val="8B8DA4"/>
              </a:buClr>
              <a:buSzPts val="1504"/>
              <a:buNone/>
              <a:defRPr>
                <a:solidFill>
                  <a:srgbClr val="8B8DA4"/>
                </a:solidFill>
              </a:defRPr>
            </a:lvl9pPr>
          </a:lstStyle>
          <a:p>
            <a:endParaRPr/>
          </a:p>
        </p:txBody>
      </p:sp>
      <p:sp>
        <p:nvSpPr>
          <p:cNvPr id="424" name="Google Shape;424;g1855d5f4552_1_1300"/>
          <p:cNvSpPr txBox="1">
            <a:spLocks noGrp="1"/>
          </p:cNvSpPr>
          <p:nvPr>
            <p:ph type="body" idx="2"/>
          </p:nvPr>
        </p:nvSpPr>
        <p:spPr>
          <a:xfrm>
            <a:off x="670003" y="5699506"/>
            <a:ext cx="3126300" cy="630300"/>
          </a:xfrm>
          <a:prstGeom prst="rect">
            <a:avLst/>
          </a:prstGeom>
          <a:noFill/>
          <a:ln>
            <a:noFill/>
          </a:ln>
        </p:spPr>
        <p:txBody>
          <a:bodyPr spcFirstLastPara="1" wrap="square" lIns="91425" tIns="45700" rIns="91425" bIns="45700" anchor="t" anchorCtr="0">
            <a:normAutofit/>
          </a:bodyPr>
          <a:lstStyle>
            <a:lvl1pPr marL="457200" lvl="0" indent="-228600" algn="l" rtl="0">
              <a:lnSpc>
                <a:spcPct val="127289"/>
              </a:lnSpc>
              <a:spcBef>
                <a:spcPts val="0"/>
              </a:spcBef>
              <a:spcAft>
                <a:spcPts val="0"/>
              </a:spcAft>
              <a:buClr>
                <a:srgbClr val="FFFFFF"/>
              </a:buClr>
              <a:buSzPts val="1103"/>
              <a:buNone/>
              <a:defRPr sz="1103" b="0">
                <a:solidFill>
                  <a:srgbClr val="FFFFFF"/>
                </a:solidFill>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25"/>
        <p:cNvGrpSpPr/>
        <p:nvPr/>
      </p:nvGrpSpPr>
      <p:grpSpPr>
        <a:xfrm>
          <a:off x="0" y="0"/>
          <a:ext cx="0" cy="0"/>
          <a:chOff x="0" y="0"/>
          <a:chExt cx="0" cy="0"/>
        </a:xfrm>
      </p:grpSpPr>
      <p:sp>
        <p:nvSpPr>
          <p:cNvPr id="426" name="Google Shape;426;g1855d5f4552_1_1306"/>
          <p:cNvSpPr txBox="1"/>
          <p:nvPr/>
        </p:nvSpPr>
        <p:spPr>
          <a:xfrm>
            <a:off x="11178118" y="6523697"/>
            <a:ext cx="1848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sp>
        <p:nvSpPr>
          <p:cNvPr id="427" name="Google Shape;427;g1855d5f4552_1_1306"/>
          <p:cNvSpPr txBox="1"/>
          <p:nvPr/>
        </p:nvSpPr>
        <p:spPr>
          <a:xfrm>
            <a:off x="11178118" y="6523697"/>
            <a:ext cx="1848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cxnSp>
        <p:nvCxnSpPr>
          <p:cNvPr id="428" name="Google Shape;428;g1855d5f4552_1_1306"/>
          <p:cNvCxnSpPr/>
          <p:nvPr/>
        </p:nvCxnSpPr>
        <p:spPr>
          <a:xfrm>
            <a:off x="336001" y="906413"/>
            <a:ext cx="11518800" cy="1500"/>
          </a:xfrm>
          <a:prstGeom prst="straightConnector1">
            <a:avLst/>
          </a:prstGeom>
          <a:noFill/>
          <a:ln w="50800" cap="flat" cmpd="sng">
            <a:solidFill>
              <a:schemeClr val="dk2"/>
            </a:solidFill>
            <a:prstDash val="solid"/>
            <a:round/>
            <a:headEnd type="none" w="sm" len="sm"/>
            <a:tailEnd type="none" w="sm" len="sm"/>
          </a:ln>
        </p:spPr>
      </p:cxnSp>
      <p:sp>
        <p:nvSpPr>
          <p:cNvPr id="429" name="Google Shape;429;g1855d5f4552_1_1306"/>
          <p:cNvSpPr txBox="1"/>
          <p:nvPr/>
        </p:nvSpPr>
        <p:spPr>
          <a:xfrm>
            <a:off x="11178118" y="6523696"/>
            <a:ext cx="184800" cy="37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4">
              <a:solidFill>
                <a:schemeClr val="dk1"/>
              </a:solidFill>
              <a:latin typeface="Arial"/>
              <a:ea typeface="Arial"/>
              <a:cs typeface="Arial"/>
              <a:sym typeface="Arial"/>
            </a:endParaRPr>
          </a:p>
        </p:txBody>
      </p:sp>
      <p:sp>
        <p:nvSpPr>
          <p:cNvPr id="430" name="Google Shape;430;g1855d5f4552_1_1306"/>
          <p:cNvSpPr txBox="1">
            <a:spLocks noGrp="1"/>
          </p:cNvSpPr>
          <p:nvPr>
            <p:ph type="title"/>
          </p:nvPr>
        </p:nvSpPr>
        <p:spPr>
          <a:xfrm>
            <a:off x="336000" y="353616"/>
            <a:ext cx="11520000" cy="55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1" name="Google Shape;431;g1855d5f4552_1_1306"/>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32" name="Google Shape;432;g1855d5f4552_1_1306"/>
          <p:cNvSpPr txBox="1">
            <a:spLocks noGrp="1"/>
          </p:cNvSpPr>
          <p:nvPr>
            <p:ph type="body" idx="2"/>
          </p:nvPr>
        </p:nvSpPr>
        <p:spPr>
          <a:xfrm>
            <a:off x="336551" y="1599882"/>
            <a:ext cx="115188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33" name="Google Shape;433;g1855d5f4552_1_1306"/>
          <p:cNvSpPr txBox="1">
            <a:spLocks noGrp="1"/>
          </p:cNvSpPr>
          <p:nvPr>
            <p:ph type="ftr" idx="11"/>
          </p:nvPr>
        </p:nvSpPr>
        <p:spPr>
          <a:xfrm>
            <a:off x="7994651" y="6356545"/>
            <a:ext cx="38607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4" name="Google Shape;434;g1855d5f4552_1_1306"/>
          <p:cNvSpPr txBox="1">
            <a:spLocks noGrp="1"/>
          </p:cNvSpPr>
          <p:nvPr>
            <p:ph type="sldNum" idx="12"/>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Facts &amp; Diagram">
  <p:cSld name="Facts &amp; Diagram">
    <p:spTree>
      <p:nvGrpSpPr>
        <p:cNvPr id="1" name="Shape 435"/>
        <p:cNvGrpSpPr/>
        <p:nvPr/>
      </p:nvGrpSpPr>
      <p:grpSpPr>
        <a:xfrm>
          <a:off x="0" y="0"/>
          <a:ext cx="0" cy="0"/>
          <a:chOff x="0" y="0"/>
          <a:chExt cx="0" cy="0"/>
        </a:xfrm>
      </p:grpSpPr>
      <p:cxnSp>
        <p:nvCxnSpPr>
          <p:cNvPr id="436" name="Google Shape;436;g1855d5f4552_1_1316"/>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37" name="Google Shape;437;g1855d5f4552_1_1316"/>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38" name="Google Shape;438;g1855d5f4552_1_1316"/>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439" name="Google Shape;439;g1855d5f4552_1_1316"/>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0" name="Google Shape;440;g1855d5f4552_1_1316"/>
          <p:cNvSpPr>
            <a:spLocks noGrp="1"/>
          </p:cNvSpPr>
          <p:nvPr>
            <p:ph type="pic" idx="2"/>
          </p:nvPr>
        </p:nvSpPr>
        <p:spPr>
          <a:xfrm>
            <a:off x="3265599" y="1600201"/>
            <a:ext cx="8589900" cy="4599000"/>
          </a:xfrm>
          <a:prstGeom prst="rect">
            <a:avLst/>
          </a:prstGeom>
          <a:noFill/>
          <a:ln>
            <a:noFill/>
          </a:ln>
        </p:spPr>
      </p:sp>
      <p:sp>
        <p:nvSpPr>
          <p:cNvPr id="441" name="Google Shape;441;g1855d5f4552_1_1316"/>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42" name="Google Shape;442;g1855d5f4552_1_1316"/>
          <p:cNvSpPr txBox="1">
            <a:spLocks noGrp="1"/>
          </p:cNvSpPr>
          <p:nvPr>
            <p:ph type="body" idx="3"/>
          </p:nvPr>
        </p:nvSpPr>
        <p:spPr>
          <a:xfrm>
            <a:off x="336551" y="1599883"/>
            <a:ext cx="2929500" cy="4599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43" name="Google Shape;443;g1855d5f4552_1_1316"/>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4" name="Google Shape;444;g1855d5f4552_1_1316"/>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ull out Facts">
  <p:cSld name="Pull out Facts">
    <p:spTree>
      <p:nvGrpSpPr>
        <p:cNvPr id="1" name="Shape 445"/>
        <p:cNvGrpSpPr/>
        <p:nvPr/>
      </p:nvGrpSpPr>
      <p:grpSpPr>
        <a:xfrm>
          <a:off x="0" y="0"/>
          <a:ext cx="0" cy="0"/>
          <a:chOff x="0" y="0"/>
          <a:chExt cx="0" cy="0"/>
        </a:xfrm>
      </p:grpSpPr>
      <p:cxnSp>
        <p:nvCxnSpPr>
          <p:cNvPr id="446" name="Google Shape;446;g1855d5f4552_1_1326"/>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47" name="Google Shape;447;g1855d5f4552_1_1326"/>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48" name="Google Shape;448;g1855d5f4552_1_1326"/>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449" name="Google Shape;449;g1855d5f4552_1_1326"/>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0" name="Google Shape;450;g1855d5f4552_1_1326"/>
          <p:cNvSpPr txBox="1">
            <a:spLocks noGrp="1"/>
          </p:cNvSpPr>
          <p:nvPr>
            <p:ph type="body" idx="1"/>
          </p:nvPr>
        </p:nvSpPr>
        <p:spPr>
          <a:xfrm>
            <a:off x="336551" y="1599883"/>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51" name="Google Shape;451;g1855d5f4552_1_1326"/>
          <p:cNvSpPr txBox="1">
            <a:spLocks noGrp="1"/>
          </p:cNvSpPr>
          <p:nvPr>
            <p:ph type="body" idx="2"/>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52" name="Google Shape;452;g1855d5f4552_1_1326"/>
          <p:cNvSpPr txBox="1">
            <a:spLocks noGrp="1"/>
          </p:cNvSpPr>
          <p:nvPr>
            <p:ph type="body" idx="3"/>
          </p:nvPr>
        </p:nvSpPr>
        <p:spPr>
          <a:xfrm>
            <a:off x="6287451" y="1599883"/>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53" name="Google Shape;453;g1855d5f4552_1_1326"/>
          <p:cNvSpPr txBox="1">
            <a:spLocks noGrp="1"/>
          </p:cNvSpPr>
          <p:nvPr>
            <p:ph type="body" idx="4"/>
          </p:nvPr>
        </p:nvSpPr>
        <p:spPr>
          <a:xfrm>
            <a:off x="336551" y="4000549"/>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54" name="Google Shape;454;g1855d5f4552_1_1326"/>
          <p:cNvSpPr txBox="1">
            <a:spLocks noGrp="1"/>
          </p:cNvSpPr>
          <p:nvPr>
            <p:ph type="body" idx="5"/>
          </p:nvPr>
        </p:nvSpPr>
        <p:spPr>
          <a:xfrm>
            <a:off x="6287451" y="4000549"/>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55" name="Google Shape;455;g1855d5f4552_1_1326"/>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6" name="Google Shape;456;g1855d5f4552_1_1326"/>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7"/>
        <p:cNvGrpSpPr/>
        <p:nvPr/>
      </p:nvGrpSpPr>
      <p:grpSpPr>
        <a:xfrm>
          <a:off x="0" y="0"/>
          <a:ext cx="0" cy="0"/>
          <a:chOff x="0" y="0"/>
          <a:chExt cx="0" cy="0"/>
        </a:xfrm>
      </p:grpSpPr>
      <p:sp>
        <p:nvSpPr>
          <p:cNvPr id="458" name="Google Shape;458;g1855d5f4552_1_1338"/>
          <p:cNvSpPr/>
          <p:nvPr/>
        </p:nvSpPr>
        <p:spPr>
          <a:xfrm>
            <a:off x="336551" y="253116"/>
            <a:ext cx="11518800" cy="6093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cxnSp>
        <p:nvCxnSpPr>
          <p:cNvPr id="459" name="Google Shape;459;g1855d5f4552_1_1338"/>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460" name="Google Shape;460;g1855d5f4552_1_1338"/>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461" name="Google Shape;461;g1855d5f4552_1_1338"/>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sp>
        <p:nvSpPr>
          <p:cNvPr id="462" name="Google Shape;462;g1855d5f4552_1_1338"/>
          <p:cNvSpPr txBox="1">
            <a:spLocks noGrp="1"/>
          </p:cNvSpPr>
          <p:nvPr>
            <p:ph type="body" idx="1"/>
          </p:nvPr>
        </p:nvSpPr>
        <p:spPr>
          <a:xfrm>
            <a:off x="672001" y="5890914"/>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27289"/>
              </a:lnSpc>
              <a:spcBef>
                <a:spcPts val="0"/>
              </a:spcBef>
              <a:spcAft>
                <a:spcPts val="0"/>
              </a:spcAft>
              <a:buClr>
                <a:srgbClr val="FFFFFF"/>
              </a:buClr>
              <a:buSzPts val="1103"/>
              <a:buNone/>
              <a:defRPr sz="1103" b="0">
                <a:solidFill>
                  <a:srgbClr val="FFFFFF"/>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63" name="Google Shape;463;g1855d5f4552_1_1338"/>
          <p:cNvSpPr txBox="1">
            <a:spLocks noGrp="1"/>
          </p:cNvSpPr>
          <p:nvPr>
            <p:ph type="body" idx="2"/>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64" name="Google Shape;464;g1855d5f4552_1_1338"/>
          <p:cNvSpPr txBox="1">
            <a:spLocks noGrp="1"/>
          </p:cNvSpPr>
          <p:nvPr>
            <p:ph type="body" idx="3"/>
          </p:nvPr>
        </p:nvSpPr>
        <p:spPr>
          <a:xfrm>
            <a:off x="670985" y="776858"/>
            <a:ext cx="10850100" cy="511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rgbClr val="FFFFFF"/>
              </a:buClr>
              <a:buSzPts val="3710"/>
              <a:buNone/>
              <a:defRPr sz="3709" b="1">
                <a:solidFill>
                  <a:srgbClr val="FFFFFF"/>
                </a:solidFill>
              </a:defRPr>
            </a:lvl1pPr>
            <a:lvl2pPr marL="914400" lvl="1" indent="-342900" algn="l" rtl="0">
              <a:spcBef>
                <a:spcPts val="50"/>
              </a:spcBef>
              <a:spcAft>
                <a:spcPts val="0"/>
              </a:spcAft>
              <a:buClr>
                <a:schemeClr val="lt2"/>
              </a:buClr>
              <a:buSzPts val="1800"/>
              <a:buChar char="•"/>
              <a:defRPr/>
            </a:lvl2pPr>
            <a:lvl3pPr marL="1371600" lvl="2" indent="-324103" algn="l" rtl="0">
              <a:spcBef>
                <a:spcPts val="0"/>
              </a:spcBef>
              <a:spcAft>
                <a:spcPts val="0"/>
              </a:spcAft>
              <a:buClr>
                <a:schemeClr val="lt2"/>
              </a:buClr>
              <a:buSzPts val="1504"/>
              <a:buChar char="–"/>
              <a:defRPr/>
            </a:lvl3pPr>
            <a:lvl4pPr marL="1828800" lvl="3" indent="-342900" algn="l" rtl="0">
              <a:spcBef>
                <a:spcPts val="1003"/>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65" name="Google Shape;465;g1855d5f4552_1_1338"/>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6" name="Google Shape;466;g1855d5f4552_1_1338"/>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7"/>
        <p:cNvGrpSpPr/>
        <p:nvPr/>
      </p:nvGrpSpPr>
      <p:grpSpPr>
        <a:xfrm>
          <a:off x="0" y="0"/>
          <a:ext cx="0" cy="0"/>
          <a:chOff x="0" y="0"/>
          <a:chExt cx="0" cy="0"/>
        </a:xfrm>
      </p:grpSpPr>
      <p:cxnSp>
        <p:nvCxnSpPr>
          <p:cNvPr id="468" name="Google Shape;468;g1855d5f4552_1_134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69" name="Google Shape;469;g1855d5f4552_1_134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70" name="Google Shape;470;g1855d5f4552_1_134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471" name="Google Shape;471;g1855d5f4552_1_1348"/>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2" name="Google Shape;472;g1855d5f4552_1_1348"/>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73" name="Google Shape;473;g1855d5f4552_1_1348"/>
          <p:cNvSpPr txBox="1">
            <a:spLocks noGrp="1"/>
          </p:cNvSpPr>
          <p:nvPr>
            <p:ph type="body" idx="2"/>
          </p:nvPr>
        </p:nvSpPr>
        <p:spPr>
          <a:xfrm>
            <a:off x="336551" y="1599882"/>
            <a:ext cx="55416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74" name="Google Shape;474;g1855d5f4552_1_1348"/>
          <p:cNvSpPr txBox="1">
            <a:spLocks noGrp="1"/>
          </p:cNvSpPr>
          <p:nvPr>
            <p:ph type="body" idx="3"/>
          </p:nvPr>
        </p:nvSpPr>
        <p:spPr>
          <a:xfrm>
            <a:off x="6220883" y="1599882"/>
            <a:ext cx="56346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75" name="Google Shape;475;g1855d5f4552_1_1348"/>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6" name="Google Shape;476;g1855d5f4552_1_1348"/>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rgbClr val="E6E6E6"/>
        </a:solidFill>
        <a:effectLst/>
      </p:bgPr>
    </p:bg>
    <p:spTree>
      <p:nvGrpSpPr>
        <p:cNvPr id="1" name="Shape 477"/>
        <p:cNvGrpSpPr/>
        <p:nvPr/>
      </p:nvGrpSpPr>
      <p:grpSpPr>
        <a:xfrm>
          <a:off x="0" y="0"/>
          <a:ext cx="0" cy="0"/>
          <a:chOff x="0" y="0"/>
          <a:chExt cx="0" cy="0"/>
        </a:xfrm>
      </p:grpSpPr>
      <p:cxnSp>
        <p:nvCxnSpPr>
          <p:cNvPr id="478" name="Google Shape;478;g1855d5f4552_1_135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79" name="Google Shape;479;g1855d5f4552_1_135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80" name="Google Shape;480;g1855d5f4552_1_135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481" name="Google Shape;481;g1855d5f4552_1_1358"/>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2" name="Google Shape;482;g1855d5f4552_1_1358"/>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83" name="Google Shape;483;g1855d5f4552_1_1358"/>
          <p:cNvSpPr>
            <a:spLocks noGrp="1"/>
          </p:cNvSpPr>
          <p:nvPr>
            <p:ph type="pic" idx="2"/>
          </p:nvPr>
        </p:nvSpPr>
        <p:spPr>
          <a:xfrm>
            <a:off x="6220885" y="1599883"/>
            <a:ext cx="5634600" cy="4599000"/>
          </a:xfrm>
          <a:prstGeom prst="rect">
            <a:avLst/>
          </a:prstGeom>
          <a:noFill/>
          <a:ln>
            <a:noFill/>
          </a:ln>
        </p:spPr>
      </p:sp>
      <p:sp>
        <p:nvSpPr>
          <p:cNvPr id="484" name="Google Shape;484;g1855d5f4552_1_1358"/>
          <p:cNvSpPr txBox="1">
            <a:spLocks noGrp="1"/>
          </p:cNvSpPr>
          <p:nvPr>
            <p:ph type="body" idx="3"/>
          </p:nvPr>
        </p:nvSpPr>
        <p:spPr>
          <a:xfrm>
            <a:off x="336551" y="1599883"/>
            <a:ext cx="5884200" cy="4599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85" name="Google Shape;485;g1855d5f4552_1_1358"/>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solidFill>
                  <a:srgbClr val="70707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86" name="Google Shape;486;g1855d5f4552_1_1358"/>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ase Study">
  <p:cSld name="Two Case Study">
    <p:bg>
      <p:bgPr>
        <a:solidFill>
          <a:srgbClr val="E6E6E6"/>
        </a:solidFill>
        <a:effectLst/>
      </p:bgPr>
    </p:bg>
    <p:spTree>
      <p:nvGrpSpPr>
        <p:cNvPr id="1" name="Shape 487"/>
        <p:cNvGrpSpPr/>
        <p:nvPr/>
      </p:nvGrpSpPr>
      <p:grpSpPr>
        <a:xfrm>
          <a:off x="0" y="0"/>
          <a:ext cx="0" cy="0"/>
          <a:chOff x="0" y="0"/>
          <a:chExt cx="0" cy="0"/>
        </a:xfrm>
      </p:grpSpPr>
      <p:cxnSp>
        <p:nvCxnSpPr>
          <p:cNvPr id="488" name="Google Shape;488;g1855d5f4552_1_136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89" name="Google Shape;489;g1855d5f4552_1_136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490" name="Google Shape;490;g1855d5f4552_1_1368"/>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491" name="Google Shape;491;g1855d5f4552_1_1368"/>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2" name="Google Shape;492;g1855d5f4552_1_1368"/>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93" name="Google Shape;493;g1855d5f4552_1_1368"/>
          <p:cNvSpPr>
            <a:spLocks noGrp="1"/>
          </p:cNvSpPr>
          <p:nvPr>
            <p:ph type="pic" idx="2"/>
          </p:nvPr>
        </p:nvSpPr>
        <p:spPr>
          <a:xfrm>
            <a:off x="336552" y="3338541"/>
            <a:ext cx="5657700" cy="2731500"/>
          </a:xfrm>
          <a:prstGeom prst="rect">
            <a:avLst/>
          </a:prstGeom>
          <a:noFill/>
          <a:ln>
            <a:noFill/>
          </a:ln>
        </p:spPr>
      </p:sp>
      <p:sp>
        <p:nvSpPr>
          <p:cNvPr id="494" name="Google Shape;494;g1855d5f4552_1_1368"/>
          <p:cNvSpPr>
            <a:spLocks noGrp="1"/>
          </p:cNvSpPr>
          <p:nvPr>
            <p:ph type="pic" idx="3"/>
          </p:nvPr>
        </p:nvSpPr>
        <p:spPr>
          <a:xfrm>
            <a:off x="6197601" y="3338541"/>
            <a:ext cx="5657700" cy="2731500"/>
          </a:xfrm>
          <a:prstGeom prst="rect">
            <a:avLst/>
          </a:prstGeom>
          <a:noFill/>
          <a:ln>
            <a:noFill/>
          </a:ln>
        </p:spPr>
      </p:sp>
      <p:sp>
        <p:nvSpPr>
          <p:cNvPr id="495" name="Google Shape;495;g1855d5f4552_1_1368"/>
          <p:cNvSpPr txBox="1">
            <a:spLocks noGrp="1"/>
          </p:cNvSpPr>
          <p:nvPr>
            <p:ph type="body" idx="4"/>
          </p:nvPr>
        </p:nvSpPr>
        <p:spPr>
          <a:xfrm>
            <a:off x="336552" y="1599882"/>
            <a:ext cx="5657700" cy="17385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96" name="Google Shape;496;g1855d5f4552_1_1368"/>
          <p:cNvSpPr txBox="1">
            <a:spLocks noGrp="1"/>
          </p:cNvSpPr>
          <p:nvPr>
            <p:ph type="body" idx="5"/>
          </p:nvPr>
        </p:nvSpPr>
        <p:spPr>
          <a:xfrm>
            <a:off x="6197601" y="1600162"/>
            <a:ext cx="5657700" cy="17385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497" name="Google Shape;497;g1855d5f4552_1_1368"/>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8" name="Google Shape;498;g1855d5f4552_1_1368"/>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ulti boxes">
  <p:cSld name="Multi boxes">
    <p:spTree>
      <p:nvGrpSpPr>
        <p:cNvPr id="1" name="Shape 499"/>
        <p:cNvGrpSpPr/>
        <p:nvPr/>
      </p:nvGrpSpPr>
      <p:grpSpPr>
        <a:xfrm>
          <a:off x="0" y="0"/>
          <a:ext cx="0" cy="0"/>
          <a:chOff x="0" y="0"/>
          <a:chExt cx="0" cy="0"/>
        </a:xfrm>
      </p:grpSpPr>
      <p:cxnSp>
        <p:nvCxnSpPr>
          <p:cNvPr id="500" name="Google Shape;500;g1855d5f4552_1_1380"/>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01" name="Google Shape;501;g1855d5f4552_1_1380"/>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02" name="Google Shape;502;g1855d5f4552_1_1380"/>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503" name="Google Shape;503;g1855d5f4552_1_1380"/>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4" name="Google Shape;504;g1855d5f4552_1_1380"/>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05" name="Google Shape;505;g1855d5f4552_1_1380"/>
          <p:cNvSpPr txBox="1">
            <a:spLocks noGrp="1"/>
          </p:cNvSpPr>
          <p:nvPr>
            <p:ph type="body" idx="2"/>
          </p:nvPr>
        </p:nvSpPr>
        <p:spPr>
          <a:xfrm>
            <a:off x="336550" y="1599883"/>
            <a:ext cx="11519400" cy="10797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06" name="Google Shape;506;g1855d5f4552_1_1380"/>
          <p:cNvSpPr txBox="1">
            <a:spLocks noGrp="1"/>
          </p:cNvSpPr>
          <p:nvPr>
            <p:ph type="body" idx="3"/>
          </p:nvPr>
        </p:nvSpPr>
        <p:spPr>
          <a:xfrm>
            <a:off x="302532" y="2934662"/>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07" name="Google Shape;507;g1855d5f4552_1_1380"/>
          <p:cNvSpPr txBox="1">
            <a:spLocks noGrp="1"/>
          </p:cNvSpPr>
          <p:nvPr>
            <p:ph type="body" idx="4"/>
          </p:nvPr>
        </p:nvSpPr>
        <p:spPr>
          <a:xfrm>
            <a:off x="4277355" y="2934662"/>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08" name="Google Shape;508;g1855d5f4552_1_1380"/>
          <p:cNvSpPr txBox="1">
            <a:spLocks noGrp="1"/>
          </p:cNvSpPr>
          <p:nvPr>
            <p:ph type="body" idx="5"/>
          </p:nvPr>
        </p:nvSpPr>
        <p:spPr>
          <a:xfrm>
            <a:off x="8221432" y="2934662"/>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09" name="Google Shape;509;g1855d5f4552_1_1380"/>
          <p:cNvSpPr txBox="1">
            <a:spLocks noGrp="1"/>
          </p:cNvSpPr>
          <p:nvPr>
            <p:ph type="body" idx="6"/>
          </p:nvPr>
        </p:nvSpPr>
        <p:spPr>
          <a:xfrm>
            <a:off x="302532" y="4684225"/>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10" name="Google Shape;510;g1855d5f4552_1_1380"/>
          <p:cNvSpPr txBox="1">
            <a:spLocks noGrp="1"/>
          </p:cNvSpPr>
          <p:nvPr>
            <p:ph type="body" idx="7"/>
          </p:nvPr>
        </p:nvSpPr>
        <p:spPr>
          <a:xfrm>
            <a:off x="4277355" y="4684225"/>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11" name="Google Shape;511;g1855d5f4552_1_1380"/>
          <p:cNvSpPr txBox="1">
            <a:spLocks noGrp="1"/>
          </p:cNvSpPr>
          <p:nvPr>
            <p:ph type="body" idx="8"/>
          </p:nvPr>
        </p:nvSpPr>
        <p:spPr>
          <a:xfrm>
            <a:off x="8221432" y="4684225"/>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12" name="Google Shape;512;g1855d5f4552_1_1380"/>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3" name="Google Shape;513;g1855d5f4552_1_1380"/>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End Titles">
  <p:cSld name="End Titles">
    <p:spTree>
      <p:nvGrpSpPr>
        <p:cNvPr id="1" name="Shape 514"/>
        <p:cNvGrpSpPr/>
        <p:nvPr/>
      </p:nvGrpSpPr>
      <p:grpSpPr>
        <a:xfrm>
          <a:off x="0" y="0"/>
          <a:ext cx="0" cy="0"/>
          <a:chOff x="0" y="0"/>
          <a:chExt cx="0" cy="0"/>
        </a:xfrm>
      </p:grpSpPr>
      <p:sp>
        <p:nvSpPr>
          <p:cNvPr id="515" name="Google Shape;515;g1855d5f4552_1_1395"/>
          <p:cNvSpPr/>
          <p:nvPr/>
        </p:nvSpPr>
        <p:spPr>
          <a:xfrm>
            <a:off x="336551" y="1160512"/>
            <a:ext cx="11518800" cy="545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pic>
        <p:nvPicPr>
          <p:cNvPr id="516" name="Google Shape;516;g1855d5f4552_1_1395" descr="MSI_Logo-with-strapline_RGB.png"/>
          <p:cNvPicPr preferRelativeResize="0"/>
          <p:nvPr/>
        </p:nvPicPr>
        <p:blipFill rotWithShape="1">
          <a:blip r:embed="rId2">
            <a:alphaModFix/>
          </a:blip>
          <a:srcRect/>
          <a:stretch/>
        </p:blipFill>
        <p:spPr>
          <a:xfrm>
            <a:off x="336551" y="251524"/>
            <a:ext cx="2878666" cy="789593"/>
          </a:xfrm>
          <a:prstGeom prst="rect">
            <a:avLst/>
          </a:prstGeom>
          <a:noFill/>
          <a:ln>
            <a:noFill/>
          </a:ln>
        </p:spPr>
      </p:pic>
      <p:sp>
        <p:nvSpPr>
          <p:cNvPr id="517" name="Google Shape;517;g1855d5f4552_1_1395"/>
          <p:cNvSpPr txBox="1">
            <a:spLocks noGrp="1"/>
          </p:cNvSpPr>
          <p:nvPr>
            <p:ph type="ctrTitle"/>
          </p:nvPr>
        </p:nvSpPr>
        <p:spPr>
          <a:xfrm>
            <a:off x="673142" y="1336412"/>
            <a:ext cx="8891400" cy="16893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SzPts val="1400"/>
              <a:buNone/>
              <a:defRPr sz="4513">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8" name="Google Shape;518;g1855d5f4552_1_1395"/>
          <p:cNvSpPr txBox="1">
            <a:spLocks noGrp="1"/>
          </p:cNvSpPr>
          <p:nvPr>
            <p:ph type="body" idx="1"/>
          </p:nvPr>
        </p:nvSpPr>
        <p:spPr>
          <a:xfrm>
            <a:off x="673142" y="3040374"/>
            <a:ext cx="5673300" cy="31077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0"/>
              </a:spcBef>
              <a:spcAft>
                <a:spcPts val="0"/>
              </a:spcAft>
              <a:buClr>
                <a:srgbClr val="FFFFFF"/>
              </a:buClr>
              <a:buSzPts val="1103"/>
              <a:buNone/>
              <a:defRPr sz="1103">
                <a:solidFill>
                  <a:srgbClr val="FFFFFF"/>
                </a:solidFill>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7"/>
        <p:cNvGrpSpPr/>
        <p:nvPr/>
      </p:nvGrpSpPr>
      <p:grpSpPr>
        <a:xfrm>
          <a:off x="0" y="0"/>
          <a:ext cx="0" cy="0"/>
          <a:chOff x="0" y="0"/>
          <a:chExt cx="0" cy="0"/>
        </a:xfrm>
      </p:grpSpPr>
      <p:sp>
        <p:nvSpPr>
          <p:cNvPr id="528" name="Google Shape;528;g1855d5f4552_1_1408"/>
          <p:cNvSpPr txBox="1"/>
          <p:nvPr/>
        </p:nvSpPr>
        <p:spPr>
          <a:xfrm>
            <a:off x="11178118" y="6523696"/>
            <a:ext cx="2475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sp>
        <p:nvSpPr>
          <p:cNvPr id="529" name="Google Shape;529;g1855d5f4552_1_1408"/>
          <p:cNvSpPr txBox="1"/>
          <p:nvPr/>
        </p:nvSpPr>
        <p:spPr>
          <a:xfrm>
            <a:off x="11178118" y="6523696"/>
            <a:ext cx="2475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cxnSp>
        <p:nvCxnSpPr>
          <p:cNvPr id="530" name="Google Shape;530;g1855d5f4552_1_1408"/>
          <p:cNvCxnSpPr/>
          <p:nvPr/>
        </p:nvCxnSpPr>
        <p:spPr>
          <a:xfrm>
            <a:off x="336001" y="906413"/>
            <a:ext cx="11518800" cy="1500"/>
          </a:xfrm>
          <a:prstGeom prst="straightConnector1">
            <a:avLst/>
          </a:prstGeom>
          <a:noFill/>
          <a:ln w="50800" cap="flat" cmpd="sng">
            <a:solidFill>
              <a:schemeClr val="dk2"/>
            </a:solidFill>
            <a:prstDash val="solid"/>
            <a:round/>
            <a:headEnd type="none" w="sm" len="sm"/>
            <a:tailEnd type="none" w="sm" len="sm"/>
          </a:ln>
        </p:spPr>
      </p:cxnSp>
      <p:sp>
        <p:nvSpPr>
          <p:cNvPr id="531" name="Google Shape;531;g1855d5f4552_1_1408"/>
          <p:cNvSpPr txBox="1"/>
          <p:nvPr/>
        </p:nvSpPr>
        <p:spPr>
          <a:xfrm>
            <a:off x="11178118" y="6523696"/>
            <a:ext cx="247500" cy="37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4">
              <a:solidFill>
                <a:schemeClr val="dk1"/>
              </a:solidFill>
              <a:latin typeface="Arial"/>
              <a:ea typeface="Arial"/>
              <a:cs typeface="Arial"/>
              <a:sym typeface="Arial"/>
            </a:endParaRPr>
          </a:p>
        </p:txBody>
      </p:sp>
      <p:sp>
        <p:nvSpPr>
          <p:cNvPr id="532" name="Google Shape;532;g1855d5f4552_1_1408"/>
          <p:cNvSpPr txBox="1">
            <a:spLocks noGrp="1"/>
          </p:cNvSpPr>
          <p:nvPr>
            <p:ph type="title"/>
          </p:nvPr>
        </p:nvSpPr>
        <p:spPr>
          <a:xfrm>
            <a:off x="336000" y="353616"/>
            <a:ext cx="11520000" cy="55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3" name="Google Shape;533;g1855d5f4552_1_1408"/>
          <p:cNvSpPr txBox="1">
            <a:spLocks noGrp="1"/>
          </p:cNvSpPr>
          <p:nvPr>
            <p:ph type="body" idx="1"/>
          </p:nvPr>
        </p:nvSpPr>
        <p:spPr>
          <a:xfrm>
            <a:off x="336551" y="1599882"/>
            <a:ext cx="115188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34" name="Google Shape;534;g1855d5f4552_1_1408"/>
          <p:cNvSpPr txBox="1">
            <a:spLocks noGrp="1"/>
          </p:cNvSpPr>
          <p:nvPr>
            <p:ph type="ftr" idx="11"/>
          </p:nvPr>
        </p:nvSpPr>
        <p:spPr>
          <a:xfrm>
            <a:off x="7994651" y="6356545"/>
            <a:ext cx="38607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5" name="Google Shape;535;g1855d5f4552_1_1408"/>
          <p:cNvSpPr txBox="1">
            <a:spLocks noGrp="1"/>
          </p:cNvSpPr>
          <p:nvPr>
            <p:ph type="sldNum" idx="12"/>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36"/>
        <p:cNvGrpSpPr/>
        <p:nvPr/>
      </p:nvGrpSpPr>
      <p:grpSpPr>
        <a:xfrm>
          <a:off x="0" y="0"/>
          <a:ext cx="0" cy="0"/>
          <a:chOff x="0" y="0"/>
          <a:chExt cx="0" cy="0"/>
        </a:xfrm>
      </p:grpSpPr>
      <p:sp>
        <p:nvSpPr>
          <p:cNvPr id="537" name="Google Shape;537;g1855d5f4552_1_1417"/>
          <p:cNvSpPr/>
          <p:nvPr/>
        </p:nvSpPr>
        <p:spPr>
          <a:xfrm>
            <a:off x="336551" y="1160512"/>
            <a:ext cx="11518800" cy="545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sp>
        <p:nvSpPr>
          <p:cNvPr id="538" name="Google Shape;538;g1855d5f4552_1_1417"/>
          <p:cNvSpPr txBox="1">
            <a:spLocks noGrp="1"/>
          </p:cNvSpPr>
          <p:nvPr>
            <p:ph type="ctrTitle"/>
          </p:nvPr>
        </p:nvSpPr>
        <p:spPr>
          <a:xfrm>
            <a:off x="670003" y="1347101"/>
            <a:ext cx="9448800" cy="1303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SzPts val="1400"/>
              <a:buNone/>
              <a:defRPr sz="4513">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9" name="Google Shape;539;g1855d5f4552_1_1417"/>
          <p:cNvSpPr txBox="1">
            <a:spLocks noGrp="1"/>
          </p:cNvSpPr>
          <p:nvPr>
            <p:ph type="subTitle" idx="1"/>
          </p:nvPr>
        </p:nvSpPr>
        <p:spPr>
          <a:xfrm>
            <a:off x="670003" y="2650471"/>
            <a:ext cx="9448800" cy="25671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3"/>
              </a:buClr>
              <a:buSzPts val="4513"/>
              <a:buNone/>
              <a:defRPr sz="4513" b="1">
                <a:solidFill>
                  <a:schemeClr val="accent3"/>
                </a:solidFill>
              </a:defRPr>
            </a:lvl1pPr>
            <a:lvl2pPr lvl="1" algn="ctr" rtl="0">
              <a:spcBef>
                <a:spcPts val="50"/>
              </a:spcBef>
              <a:spcAft>
                <a:spcPts val="0"/>
              </a:spcAft>
              <a:buClr>
                <a:srgbClr val="8B8DA4"/>
              </a:buClr>
              <a:buSzPts val="1504"/>
              <a:buNone/>
              <a:defRPr>
                <a:solidFill>
                  <a:srgbClr val="8B8DA4"/>
                </a:solidFill>
              </a:defRPr>
            </a:lvl2pPr>
            <a:lvl3pPr lvl="2" algn="ctr" rtl="0">
              <a:spcBef>
                <a:spcPts val="0"/>
              </a:spcBef>
              <a:spcAft>
                <a:spcPts val="0"/>
              </a:spcAft>
              <a:buClr>
                <a:srgbClr val="8B8DA4"/>
              </a:buClr>
              <a:buSzPts val="1504"/>
              <a:buNone/>
              <a:defRPr>
                <a:solidFill>
                  <a:srgbClr val="8B8DA4"/>
                </a:solidFill>
              </a:defRPr>
            </a:lvl3pPr>
            <a:lvl4pPr lvl="3" algn="ctr" rtl="0">
              <a:spcBef>
                <a:spcPts val="0"/>
              </a:spcBef>
              <a:spcAft>
                <a:spcPts val="0"/>
              </a:spcAft>
              <a:buClr>
                <a:srgbClr val="8B8DA4"/>
              </a:buClr>
              <a:buSzPts val="1504"/>
              <a:buNone/>
              <a:defRPr>
                <a:solidFill>
                  <a:srgbClr val="8B8DA4"/>
                </a:solidFill>
              </a:defRPr>
            </a:lvl4pPr>
            <a:lvl5pPr lvl="4" algn="ctr" rtl="0">
              <a:spcBef>
                <a:spcPts val="0"/>
              </a:spcBef>
              <a:spcAft>
                <a:spcPts val="0"/>
              </a:spcAft>
              <a:buClr>
                <a:srgbClr val="8B8DA4"/>
              </a:buClr>
              <a:buSzPts val="1504"/>
              <a:buNone/>
              <a:defRPr>
                <a:solidFill>
                  <a:srgbClr val="8B8DA4"/>
                </a:solidFill>
              </a:defRPr>
            </a:lvl5pPr>
            <a:lvl6pPr lvl="5" algn="ctr" rtl="0">
              <a:lnSpc>
                <a:spcPct val="100000"/>
              </a:lnSpc>
              <a:spcBef>
                <a:spcPts val="0"/>
              </a:spcBef>
              <a:spcAft>
                <a:spcPts val="0"/>
              </a:spcAft>
              <a:buClr>
                <a:srgbClr val="8B8DA4"/>
              </a:buClr>
              <a:buSzPts val="1504"/>
              <a:buNone/>
              <a:defRPr>
                <a:solidFill>
                  <a:srgbClr val="8B8DA4"/>
                </a:solidFill>
              </a:defRPr>
            </a:lvl6pPr>
            <a:lvl7pPr lvl="6" algn="ctr" rtl="0">
              <a:lnSpc>
                <a:spcPct val="100000"/>
              </a:lnSpc>
              <a:spcBef>
                <a:spcPts val="0"/>
              </a:spcBef>
              <a:spcAft>
                <a:spcPts val="0"/>
              </a:spcAft>
              <a:buClr>
                <a:srgbClr val="8B8DA4"/>
              </a:buClr>
              <a:buSzPts val="1504"/>
              <a:buNone/>
              <a:defRPr>
                <a:solidFill>
                  <a:srgbClr val="8B8DA4"/>
                </a:solidFill>
              </a:defRPr>
            </a:lvl7pPr>
            <a:lvl8pPr lvl="7" algn="ctr" rtl="0">
              <a:lnSpc>
                <a:spcPct val="100000"/>
              </a:lnSpc>
              <a:spcBef>
                <a:spcPts val="0"/>
              </a:spcBef>
              <a:spcAft>
                <a:spcPts val="0"/>
              </a:spcAft>
              <a:buClr>
                <a:srgbClr val="8B8DA4"/>
              </a:buClr>
              <a:buSzPts val="1504"/>
              <a:buNone/>
              <a:defRPr>
                <a:solidFill>
                  <a:srgbClr val="8B8DA4"/>
                </a:solidFill>
              </a:defRPr>
            </a:lvl8pPr>
            <a:lvl9pPr lvl="8" algn="ctr" rtl="0">
              <a:lnSpc>
                <a:spcPct val="100000"/>
              </a:lnSpc>
              <a:spcBef>
                <a:spcPts val="0"/>
              </a:spcBef>
              <a:spcAft>
                <a:spcPts val="0"/>
              </a:spcAft>
              <a:buClr>
                <a:srgbClr val="8B8DA4"/>
              </a:buClr>
              <a:buSzPts val="1504"/>
              <a:buNone/>
              <a:defRPr>
                <a:solidFill>
                  <a:srgbClr val="8B8DA4"/>
                </a:solidFill>
              </a:defRPr>
            </a:lvl9pPr>
          </a:lstStyle>
          <a:p>
            <a:endParaRPr/>
          </a:p>
        </p:txBody>
      </p:sp>
      <p:sp>
        <p:nvSpPr>
          <p:cNvPr id="540" name="Google Shape;540;g1855d5f4552_1_1417"/>
          <p:cNvSpPr txBox="1">
            <a:spLocks noGrp="1"/>
          </p:cNvSpPr>
          <p:nvPr>
            <p:ph type="body" idx="2"/>
          </p:nvPr>
        </p:nvSpPr>
        <p:spPr>
          <a:xfrm>
            <a:off x="670003" y="5699506"/>
            <a:ext cx="3126300" cy="630300"/>
          </a:xfrm>
          <a:prstGeom prst="rect">
            <a:avLst/>
          </a:prstGeom>
          <a:noFill/>
          <a:ln>
            <a:noFill/>
          </a:ln>
        </p:spPr>
        <p:txBody>
          <a:bodyPr spcFirstLastPara="1" wrap="square" lIns="91425" tIns="45700" rIns="91425" bIns="45700" anchor="t" anchorCtr="0">
            <a:normAutofit/>
          </a:bodyPr>
          <a:lstStyle>
            <a:lvl1pPr marL="457200" lvl="0" indent="-228600" algn="l" rtl="0">
              <a:lnSpc>
                <a:spcPct val="127289"/>
              </a:lnSpc>
              <a:spcBef>
                <a:spcPts val="0"/>
              </a:spcBef>
              <a:spcAft>
                <a:spcPts val="0"/>
              </a:spcAft>
              <a:buClr>
                <a:srgbClr val="FFFFFF"/>
              </a:buClr>
              <a:buSzPts val="1103"/>
              <a:buNone/>
              <a:defRPr sz="1103" b="0">
                <a:solidFill>
                  <a:srgbClr val="FFFFFF"/>
                </a:solidFill>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pic>
        <p:nvPicPr>
          <p:cNvPr id="541" name="Google Shape;541;g1855d5f4552_1_1417" descr="Logo, company name&#10;&#10;Description automatically generated"/>
          <p:cNvPicPr preferRelativeResize="0"/>
          <p:nvPr/>
        </p:nvPicPr>
        <p:blipFill rotWithShape="1">
          <a:blip r:embed="rId2">
            <a:alphaModFix/>
          </a:blip>
          <a:srcRect/>
          <a:stretch/>
        </p:blipFill>
        <p:spPr>
          <a:xfrm>
            <a:off x="340491" y="195261"/>
            <a:ext cx="1079500" cy="84582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42"/>
        <p:cNvGrpSpPr/>
        <p:nvPr/>
      </p:nvGrpSpPr>
      <p:grpSpPr>
        <a:xfrm>
          <a:off x="0" y="0"/>
          <a:ext cx="0" cy="0"/>
          <a:chOff x="0" y="0"/>
          <a:chExt cx="0" cy="0"/>
        </a:xfrm>
      </p:grpSpPr>
      <p:sp>
        <p:nvSpPr>
          <p:cNvPr id="543" name="Google Shape;543;g1855d5f4552_1_1423"/>
          <p:cNvSpPr txBox="1"/>
          <p:nvPr/>
        </p:nvSpPr>
        <p:spPr>
          <a:xfrm>
            <a:off x="11178118" y="6523697"/>
            <a:ext cx="1848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sp>
        <p:nvSpPr>
          <p:cNvPr id="544" name="Google Shape;544;g1855d5f4552_1_1423"/>
          <p:cNvSpPr txBox="1"/>
          <p:nvPr/>
        </p:nvSpPr>
        <p:spPr>
          <a:xfrm>
            <a:off x="11178118" y="6523697"/>
            <a:ext cx="184800" cy="4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7">
              <a:solidFill>
                <a:schemeClr val="dk1"/>
              </a:solidFill>
              <a:latin typeface="Arial"/>
              <a:ea typeface="Arial"/>
              <a:cs typeface="Arial"/>
              <a:sym typeface="Arial"/>
            </a:endParaRPr>
          </a:p>
        </p:txBody>
      </p:sp>
      <p:cxnSp>
        <p:nvCxnSpPr>
          <p:cNvPr id="545" name="Google Shape;545;g1855d5f4552_1_1423"/>
          <p:cNvCxnSpPr/>
          <p:nvPr/>
        </p:nvCxnSpPr>
        <p:spPr>
          <a:xfrm>
            <a:off x="336001" y="906413"/>
            <a:ext cx="11518800" cy="1500"/>
          </a:xfrm>
          <a:prstGeom prst="straightConnector1">
            <a:avLst/>
          </a:prstGeom>
          <a:noFill/>
          <a:ln w="50800" cap="flat" cmpd="sng">
            <a:solidFill>
              <a:schemeClr val="dk2"/>
            </a:solidFill>
            <a:prstDash val="solid"/>
            <a:round/>
            <a:headEnd type="none" w="sm" len="sm"/>
            <a:tailEnd type="none" w="sm" len="sm"/>
          </a:ln>
        </p:spPr>
      </p:cxnSp>
      <p:sp>
        <p:nvSpPr>
          <p:cNvPr id="546" name="Google Shape;546;g1855d5f4552_1_1423"/>
          <p:cNvSpPr txBox="1"/>
          <p:nvPr/>
        </p:nvSpPr>
        <p:spPr>
          <a:xfrm>
            <a:off x="11178118" y="6523696"/>
            <a:ext cx="184800" cy="37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4">
              <a:solidFill>
                <a:schemeClr val="dk1"/>
              </a:solidFill>
              <a:latin typeface="Arial"/>
              <a:ea typeface="Arial"/>
              <a:cs typeface="Arial"/>
              <a:sym typeface="Arial"/>
            </a:endParaRPr>
          </a:p>
        </p:txBody>
      </p:sp>
      <p:sp>
        <p:nvSpPr>
          <p:cNvPr id="547" name="Google Shape;547;g1855d5f4552_1_1423"/>
          <p:cNvSpPr txBox="1">
            <a:spLocks noGrp="1"/>
          </p:cNvSpPr>
          <p:nvPr>
            <p:ph type="title"/>
          </p:nvPr>
        </p:nvSpPr>
        <p:spPr>
          <a:xfrm>
            <a:off x="336000" y="353616"/>
            <a:ext cx="11520000" cy="55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8" name="Google Shape;548;g1855d5f4552_1_1423"/>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49" name="Google Shape;549;g1855d5f4552_1_1423"/>
          <p:cNvSpPr txBox="1">
            <a:spLocks noGrp="1"/>
          </p:cNvSpPr>
          <p:nvPr>
            <p:ph type="body" idx="2"/>
          </p:nvPr>
        </p:nvSpPr>
        <p:spPr>
          <a:xfrm>
            <a:off x="336551" y="1599882"/>
            <a:ext cx="115188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50" name="Google Shape;550;g1855d5f4552_1_1423"/>
          <p:cNvSpPr txBox="1">
            <a:spLocks noGrp="1"/>
          </p:cNvSpPr>
          <p:nvPr>
            <p:ph type="ftr" idx="11"/>
          </p:nvPr>
        </p:nvSpPr>
        <p:spPr>
          <a:xfrm>
            <a:off x="7994651" y="6356545"/>
            <a:ext cx="38607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1" name="Google Shape;551;g1855d5f4552_1_1423"/>
          <p:cNvSpPr txBox="1">
            <a:spLocks noGrp="1"/>
          </p:cNvSpPr>
          <p:nvPr>
            <p:ph type="sldNum" idx="12"/>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acts &amp; Diagram">
  <p:cSld name="Facts &amp; Diagram">
    <p:spTree>
      <p:nvGrpSpPr>
        <p:cNvPr id="1" name="Shape 552"/>
        <p:cNvGrpSpPr/>
        <p:nvPr/>
      </p:nvGrpSpPr>
      <p:grpSpPr>
        <a:xfrm>
          <a:off x="0" y="0"/>
          <a:ext cx="0" cy="0"/>
          <a:chOff x="0" y="0"/>
          <a:chExt cx="0" cy="0"/>
        </a:xfrm>
      </p:grpSpPr>
      <p:cxnSp>
        <p:nvCxnSpPr>
          <p:cNvPr id="553" name="Google Shape;553;g1855d5f4552_1_1433"/>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54" name="Google Shape;554;g1855d5f4552_1_1433"/>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55" name="Google Shape;555;g1855d5f4552_1_1433"/>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556" name="Google Shape;556;g1855d5f4552_1_1433"/>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7" name="Google Shape;557;g1855d5f4552_1_1433"/>
          <p:cNvSpPr>
            <a:spLocks noGrp="1"/>
          </p:cNvSpPr>
          <p:nvPr>
            <p:ph type="pic" idx="2"/>
          </p:nvPr>
        </p:nvSpPr>
        <p:spPr>
          <a:xfrm>
            <a:off x="3265599" y="1600201"/>
            <a:ext cx="8589900" cy="4599000"/>
          </a:xfrm>
          <a:prstGeom prst="rect">
            <a:avLst/>
          </a:prstGeom>
          <a:noFill/>
          <a:ln>
            <a:noFill/>
          </a:ln>
        </p:spPr>
      </p:sp>
      <p:sp>
        <p:nvSpPr>
          <p:cNvPr id="558" name="Google Shape;558;g1855d5f4552_1_1433"/>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59" name="Google Shape;559;g1855d5f4552_1_1433"/>
          <p:cNvSpPr txBox="1">
            <a:spLocks noGrp="1"/>
          </p:cNvSpPr>
          <p:nvPr>
            <p:ph type="body" idx="3"/>
          </p:nvPr>
        </p:nvSpPr>
        <p:spPr>
          <a:xfrm>
            <a:off x="336551" y="1599883"/>
            <a:ext cx="2929500" cy="4599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60" name="Google Shape;560;g1855d5f4552_1_1433"/>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1" name="Google Shape;561;g1855d5f4552_1_1433"/>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ull out Facts">
  <p:cSld name="Pull out Facts">
    <p:spTree>
      <p:nvGrpSpPr>
        <p:cNvPr id="1" name="Shape 562"/>
        <p:cNvGrpSpPr/>
        <p:nvPr/>
      </p:nvGrpSpPr>
      <p:grpSpPr>
        <a:xfrm>
          <a:off x="0" y="0"/>
          <a:ext cx="0" cy="0"/>
          <a:chOff x="0" y="0"/>
          <a:chExt cx="0" cy="0"/>
        </a:xfrm>
      </p:grpSpPr>
      <p:cxnSp>
        <p:nvCxnSpPr>
          <p:cNvPr id="563" name="Google Shape;563;g1855d5f4552_1_1443"/>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64" name="Google Shape;564;g1855d5f4552_1_1443"/>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65" name="Google Shape;565;g1855d5f4552_1_1443"/>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566" name="Google Shape;566;g1855d5f4552_1_1443"/>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7" name="Google Shape;567;g1855d5f4552_1_1443"/>
          <p:cNvSpPr txBox="1">
            <a:spLocks noGrp="1"/>
          </p:cNvSpPr>
          <p:nvPr>
            <p:ph type="body" idx="1"/>
          </p:nvPr>
        </p:nvSpPr>
        <p:spPr>
          <a:xfrm>
            <a:off x="336551" y="1599883"/>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68" name="Google Shape;568;g1855d5f4552_1_1443"/>
          <p:cNvSpPr txBox="1">
            <a:spLocks noGrp="1"/>
          </p:cNvSpPr>
          <p:nvPr>
            <p:ph type="body" idx="2"/>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69" name="Google Shape;569;g1855d5f4552_1_1443"/>
          <p:cNvSpPr txBox="1">
            <a:spLocks noGrp="1"/>
          </p:cNvSpPr>
          <p:nvPr>
            <p:ph type="body" idx="3"/>
          </p:nvPr>
        </p:nvSpPr>
        <p:spPr>
          <a:xfrm>
            <a:off x="6287451" y="1599883"/>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70" name="Google Shape;570;g1855d5f4552_1_1443"/>
          <p:cNvSpPr txBox="1">
            <a:spLocks noGrp="1"/>
          </p:cNvSpPr>
          <p:nvPr>
            <p:ph type="body" idx="4"/>
          </p:nvPr>
        </p:nvSpPr>
        <p:spPr>
          <a:xfrm>
            <a:off x="336551" y="4000549"/>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71" name="Google Shape;571;g1855d5f4552_1_1443"/>
          <p:cNvSpPr txBox="1">
            <a:spLocks noGrp="1"/>
          </p:cNvSpPr>
          <p:nvPr>
            <p:ph type="body" idx="5"/>
          </p:nvPr>
        </p:nvSpPr>
        <p:spPr>
          <a:xfrm>
            <a:off x="6287451" y="4000549"/>
            <a:ext cx="5568000" cy="21660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72" name="Google Shape;572;g1855d5f4552_1_1443"/>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3" name="Google Shape;573;g1855d5f4552_1_1443"/>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4"/>
        <p:cNvGrpSpPr/>
        <p:nvPr/>
      </p:nvGrpSpPr>
      <p:grpSpPr>
        <a:xfrm>
          <a:off x="0" y="0"/>
          <a:ext cx="0" cy="0"/>
          <a:chOff x="0" y="0"/>
          <a:chExt cx="0" cy="0"/>
        </a:xfrm>
      </p:grpSpPr>
      <p:sp>
        <p:nvSpPr>
          <p:cNvPr id="575" name="Google Shape;575;g1855d5f4552_1_1455"/>
          <p:cNvSpPr/>
          <p:nvPr/>
        </p:nvSpPr>
        <p:spPr>
          <a:xfrm>
            <a:off x="336551" y="253116"/>
            <a:ext cx="11518800" cy="6093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cxnSp>
        <p:nvCxnSpPr>
          <p:cNvPr id="576" name="Google Shape;576;g1855d5f4552_1_1455"/>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577" name="Google Shape;577;g1855d5f4552_1_1455"/>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578" name="Google Shape;578;g1855d5f4552_1_1455"/>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sp>
        <p:nvSpPr>
          <p:cNvPr id="579" name="Google Shape;579;g1855d5f4552_1_1455"/>
          <p:cNvSpPr txBox="1">
            <a:spLocks noGrp="1"/>
          </p:cNvSpPr>
          <p:nvPr>
            <p:ph type="body" idx="1"/>
          </p:nvPr>
        </p:nvSpPr>
        <p:spPr>
          <a:xfrm>
            <a:off x="672001" y="5890914"/>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27289"/>
              </a:lnSpc>
              <a:spcBef>
                <a:spcPts val="0"/>
              </a:spcBef>
              <a:spcAft>
                <a:spcPts val="0"/>
              </a:spcAft>
              <a:buClr>
                <a:srgbClr val="FFFFFF"/>
              </a:buClr>
              <a:buSzPts val="1103"/>
              <a:buNone/>
              <a:defRPr sz="1103" b="0">
                <a:solidFill>
                  <a:srgbClr val="FFFFFF"/>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80" name="Google Shape;580;g1855d5f4552_1_1455"/>
          <p:cNvSpPr txBox="1">
            <a:spLocks noGrp="1"/>
          </p:cNvSpPr>
          <p:nvPr>
            <p:ph type="body" idx="2"/>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81" name="Google Shape;581;g1855d5f4552_1_1455"/>
          <p:cNvSpPr txBox="1">
            <a:spLocks noGrp="1"/>
          </p:cNvSpPr>
          <p:nvPr>
            <p:ph type="body" idx="3"/>
          </p:nvPr>
        </p:nvSpPr>
        <p:spPr>
          <a:xfrm>
            <a:off x="670985" y="776858"/>
            <a:ext cx="10850100" cy="51147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0"/>
              </a:spcBef>
              <a:spcAft>
                <a:spcPts val="0"/>
              </a:spcAft>
              <a:buClr>
                <a:srgbClr val="FFFFFF"/>
              </a:buClr>
              <a:buSzPts val="3710"/>
              <a:buNone/>
              <a:defRPr sz="3709" b="1">
                <a:solidFill>
                  <a:srgbClr val="FFFFFF"/>
                </a:solidFill>
              </a:defRPr>
            </a:lvl1pPr>
            <a:lvl2pPr marL="914400" lvl="1" indent="-342900" algn="l" rtl="0">
              <a:spcBef>
                <a:spcPts val="50"/>
              </a:spcBef>
              <a:spcAft>
                <a:spcPts val="0"/>
              </a:spcAft>
              <a:buClr>
                <a:schemeClr val="lt2"/>
              </a:buClr>
              <a:buSzPts val="1800"/>
              <a:buChar char="•"/>
              <a:defRPr/>
            </a:lvl2pPr>
            <a:lvl3pPr marL="1371600" lvl="2" indent="-324103" algn="l" rtl="0">
              <a:spcBef>
                <a:spcPts val="0"/>
              </a:spcBef>
              <a:spcAft>
                <a:spcPts val="0"/>
              </a:spcAft>
              <a:buClr>
                <a:schemeClr val="lt2"/>
              </a:buClr>
              <a:buSzPts val="1504"/>
              <a:buChar char="–"/>
              <a:defRPr/>
            </a:lvl3pPr>
            <a:lvl4pPr marL="1828800" lvl="3" indent="-342900" algn="l" rtl="0">
              <a:spcBef>
                <a:spcPts val="1003"/>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82" name="Google Shape;582;g1855d5f4552_1_1455"/>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3" name="Google Shape;583;g1855d5f4552_1_1455"/>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584"/>
        <p:cNvGrpSpPr/>
        <p:nvPr/>
      </p:nvGrpSpPr>
      <p:grpSpPr>
        <a:xfrm>
          <a:off x="0" y="0"/>
          <a:ext cx="0" cy="0"/>
          <a:chOff x="0" y="0"/>
          <a:chExt cx="0" cy="0"/>
        </a:xfrm>
      </p:grpSpPr>
      <p:sp>
        <p:nvSpPr>
          <p:cNvPr id="585" name="Google Shape;585;g1855d5f4552_1_1465"/>
          <p:cNvSpPr/>
          <p:nvPr/>
        </p:nvSpPr>
        <p:spPr>
          <a:xfrm>
            <a:off x="336551" y="253116"/>
            <a:ext cx="11518800" cy="6093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cxnSp>
        <p:nvCxnSpPr>
          <p:cNvPr id="586" name="Google Shape;586;g1855d5f4552_1_1465"/>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587" name="Google Shape;587;g1855d5f4552_1_1465"/>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cxnSp>
        <p:nvCxnSpPr>
          <p:cNvPr id="588" name="Google Shape;588;g1855d5f4552_1_1465"/>
          <p:cNvCxnSpPr/>
          <p:nvPr/>
        </p:nvCxnSpPr>
        <p:spPr>
          <a:xfrm>
            <a:off x="670985" y="469618"/>
            <a:ext cx="10850100" cy="1500"/>
          </a:xfrm>
          <a:prstGeom prst="straightConnector1">
            <a:avLst/>
          </a:prstGeom>
          <a:noFill/>
          <a:ln w="50800" cap="flat" cmpd="sng">
            <a:solidFill>
              <a:srgbClr val="FFFFFF"/>
            </a:solidFill>
            <a:prstDash val="solid"/>
            <a:round/>
            <a:headEnd type="none" w="sm" len="sm"/>
            <a:tailEnd type="none" w="sm" len="sm"/>
          </a:ln>
        </p:spPr>
      </p:cxnSp>
      <p:sp>
        <p:nvSpPr>
          <p:cNvPr id="589" name="Google Shape;589;g1855d5f4552_1_1465"/>
          <p:cNvSpPr txBox="1">
            <a:spLocks noGrp="1"/>
          </p:cNvSpPr>
          <p:nvPr>
            <p:ph type="ctrTitle"/>
          </p:nvPr>
        </p:nvSpPr>
        <p:spPr>
          <a:xfrm>
            <a:off x="672000" y="714714"/>
            <a:ext cx="10848000" cy="873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SzPts val="1400"/>
              <a:buNone/>
              <a:defRPr sz="4513">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0" name="Google Shape;590;g1855d5f4552_1_1465"/>
          <p:cNvSpPr txBox="1">
            <a:spLocks noGrp="1"/>
          </p:cNvSpPr>
          <p:nvPr>
            <p:ph type="subTitle" idx="1"/>
          </p:nvPr>
        </p:nvSpPr>
        <p:spPr>
          <a:xfrm>
            <a:off x="672000" y="1587864"/>
            <a:ext cx="10848000" cy="25671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accent3"/>
              </a:buClr>
              <a:buSzPts val="4513"/>
              <a:buNone/>
              <a:defRPr sz="4513" b="1">
                <a:solidFill>
                  <a:schemeClr val="accent3"/>
                </a:solidFill>
              </a:defRPr>
            </a:lvl1pPr>
            <a:lvl2pPr lvl="1" algn="ctr" rtl="0">
              <a:spcBef>
                <a:spcPts val="50"/>
              </a:spcBef>
              <a:spcAft>
                <a:spcPts val="0"/>
              </a:spcAft>
              <a:buClr>
                <a:srgbClr val="8B8DA4"/>
              </a:buClr>
              <a:buSzPts val="1504"/>
              <a:buNone/>
              <a:defRPr>
                <a:solidFill>
                  <a:srgbClr val="8B8DA4"/>
                </a:solidFill>
              </a:defRPr>
            </a:lvl2pPr>
            <a:lvl3pPr lvl="2" algn="ctr" rtl="0">
              <a:spcBef>
                <a:spcPts val="0"/>
              </a:spcBef>
              <a:spcAft>
                <a:spcPts val="0"/>
              </a:spcAft>
              <a:buClr>
                <a:srgbClr val="8B8DA4"/>
              </a:buClr>
              <a:buSzPts val="1504"/>
              <a:buNone/>
              <a:defRPr>
                <a:solidFill>
                  <a:srgbClr val="8B8DA4"/>
                </a:solidFill>
              </a:defRPr>
            </a:lvl3pPr>
            <a:lvl4pPr lvl="3" algn="ctr" rtl="0">
              <a:spcBef>
                <a:spcPts val="0"/>
              </a:spcBef>
              <a:spcAft>
                <a:spcPts val="0"/>
              </a:spcAft>
              <a:buClr>
                <a:srgbClr val="8B8DA4"/>
              </a:buClr>
              <a:buSzPts val="1504"/>
              <a:buNone/>
              <a:defRPr>
                <a:solidFill>
                  <a:srgbClr val="8B8DA4"/>
                </a:solidFill>
              </a:defRPr>
            </a:lvl4pPr>
            <a:lvl5pPr lvl="4" algn="ctr" rtl="0">
              <a:spcBef>
                <a:spcPts val="0"/>
              </a:spcBef>
              <a:spcAft>
                <a:spcPts val="0"/>
              </a:spcAft>
              <a:buClr>
                <a:srgbClr val="8B8DA4"/>
              </a:buClr>
              <a:buSzPts val="1504"/>
              <a:buNone/>
              <a:defRPr>
                <a:solidFill>
                  <a:srgbClr val="8B8DA4"/>
                </a:solidFill>
              </a:defRPr>
            </a:lvl5pPr>
            <a:lvl6pPr lvl="5" algn="ctr" rtl="0">
              <a:lnSpc>
                <a:spcPct val="100000"/>
              </a:lnSpc>
              <a:spcBef>
                <a:spcPts val="0"/>
              </a:spcBef>
              <a:spcAft>
                <a:spcPts val="0"/>
              </a:spcAft>
              <a:buClr>
                <a:srgbClr val="8B8DA4"/>
              </a:buClr>
              <a:buSzPts val="1504"/>
              <a:buNone/>
              <a:defRPr>
                <a:solidFill>
                  <a:srgbClr val="8B8DA4"/>
                </a:solidFill>
              </a:defRPr>
            </a:lvl6pPr>
            <a:lvl7pPr lvl="6" algn="ctr" rtl="0">
              <a:lnSpc>
                <a:spcPct val="100000"/>
              </a:lnSpc>
              <a:spcBef>
                <a:spcPts val="0"/>
              </a:spcBef>
              <a:spcAft>
                <a:spcPts val="0"/>
              </a:spcAft>
              <a:buClr>
                <a:srgbClr val="8B8DA4"/>
              </a:buClr>
              <a:buSzPts val="1504"/>
              <a:buNone/>
              <a:defRPr>
                <a:solidFill>
                  <a:srgbClr val="8B8DA4"/>
                </a:solidFill>
              </a:defRPr>
            </a:lvl7pPr>
            <a:lvl8pPr lvl="7" algn="ctr" rtl="0">
              <a:lnSpc>
                <a:spcPct val="100000"/>
              </a:lnSpc>
              <a:spcBef>
                <a:spcPts val="0"/>
              </a:spcBef>
              <a:spcAft>
                <a:spcPts val="0"/>
              </a:spcAft>
              <a:buClr>
                <a:srgbClr val="8B8DA4"/>
              </a:buClr>
              <a:buSzPts val="1504"/>
              <a:buNone/>
              <a:defRPr>
                <a:solidFill>
                  <a:srgbClr val="8B8DA4"/>
                </a:solidFill>
              </a:defRPr>
            </a:lvl8pPr>
            <a:lvl9pPr lvl="8" algn="ctr" rtl="0">
              <a:lnSpc>
                <a:spcPct val="100000"/>
              </a:lnSpc>
              <a:spcBef>
                <a:spcPts val="0"/>
              </a:spcBef>
              <a:spcAft>
                <a:spcPts val="0"/>
              </a:spcAft>
              <a:buClr>
                <a:srgbClr val="8B8DA4"/>
              </a:buClr>
              <a:buSzPts val="1504"/>
              <a:buNone/>
              <a:defRPr>
                <a:solidFill>
                  <a:srgbClr val="8B8DA4"/>
                </a:solidFill>
              </a:defRPr>
            </a:lvl9pPr>
          </a:lstStyle>
          <a:p>
            <a:endParaRPr/>
          </a:p>
        </p:txBody>
      </p:sp>
      <p:sp>
        <p:nvSpPr>
          <p:cNvPr id="591" name="Google Shape;591;g1855d5f4552_1_1465"/>
          <p:cNvSpPr txBox="1">
            <a:spLocks noGrp="1"/>
          </p:cNvSpPr>
          <p:nvPr>
            <p:ph type="body" idx="2"/>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592" name="Google Shape;592;g1855d5f4552_1_1465"/>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3" name="Google Shape;593;g1855d5f4552_1_1465"/>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4"/>
        <p:cNvGrpSpPr/>
        <p:nvPr/>
      </p:nvGrpSpPr>
      <p:grpSpPr>
        <a:xfrm>
          <a:off x="0" y="0"/>
          <a:ext cx="0" cy="0"/>
          <a:chOff x="0" y="0"/>
          <a:chExt cx="0" cy="0"/>
        </a:xfrm>
      </p:grpSpPr>
      <p:cxnSp>
        <p:nvCxnSpPr>
          <p:cNvPr id="595" name="Google Shape;595;g1855d5f4552_1_147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96" name="Google Shape;596;g1855d5f4552_1_147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597" name="Google Shape;597;g1855d5f4552_1_147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598" name="Google Shape;598;g1855d5f4552_1_1475"/>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9" name="Google Shape;599;g1855d5f4552_1_1475"/>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00" name="Google Shape;600;g1855d5f4552_1_1475"/>
          <p:cNvSpPr txBox="1">
            <a:spLocks noGrp="1"/>
          </p:cNvSpPr>
          <p:nvPr>
            <p:ph type="body" idx="2"/>
          </p:nvPr>
        </p:nvSpPr>
        <p:spPr>
          <a:xfrm>
            <a:off x="336551" y="1599882"/>
            <a:ext cx="55416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01" name="Google Shape;601;g1855d5f4552_1_1475"/>
          <p:cNvSpPr txBox="1">
            <a:spLocks noGrp="1"/>
          </p:cNvSpPr>
          <p:nvPr>
            <p:ph type="body" idx="3"/>
          </p:nvPr>
        </p:nvSpPr>
        <p:spPr>
          <a:xfrm>
            <a:off x="6220883" y="1599882"/>
            <a:ext cx="5634600" cy="4548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02" name="Google Shape;602;g1855d5f4552_1_1475"/>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3" name="Google Shape;603;g1855d5f4552_1_1475"/>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rgbClr val="E6E6E6"/>
        </a:solidFill>
        <a:effectLst/>
      </p:bgPr>
    </p:bg>
    <p:spTree>
      <p:nvGrpSpPr>
        <p:cNvPr id="1" name="Shape 604"/>
        <p:cNvGrpSpPr/>
        <p:nvPr/>
      </p:nvGrpSpPr>
      <p:grpSpPr>
        <a:xfrm>
          <a:off x="0" y="0"/>
          <a:ext cx="0" cy="0"/>
          <a:chOff x="0" y="0"/>
          <a:chExt cx="0" cy="0"/>
        </a:xfrm>
      </p:grpSpPr>
      <p:cxnSp>
        <p:nvCxnSpPr>
          <p:cNvPr id="605" name="Google Shape;605;g1855d5f4552_1_148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606" name="Google Shape;606;g1855d5f4552_1_148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607" name="Google Shape;607;g1855d5f4552_1_148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608" name="Google Shape;608;g1855d5f4552_1_1485"/>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9" name="Google Shape;609;g1855d5f4552_1_1485"/>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10" name="Google Shape;610;g1855d5f4552_1_1485"/>
          <p:cNvSpPr>
            <a:spLocks noGrp="1"/>
          </p:cNvSpPr>
          <p:nvPr>
            <p:ph type="pic" idx="2"/>
          </p:nvPr>
        </p:nvSpPr>
        <p:spPr>
          <a:xfrm>
            <a:off x="6220885" y="1599883"/>
            <a:ext cx="5634600" cy="4599000"/>
          </a:xfrm>
          <a:prstGeom prst="rect">
            <a:avLst/>
          </a:prstGeom>
          <a:noFill/>
          <a:ln>
            <a:noFill/>
          </a:ln>
        </p:spPr>
      </p:sp>
      <p:sp>
        <p:nvSpPr>
          <p:cNvPr id="611" name="Google Shape;611;g1855d5f4552_1_1485"/>
          <p:cNvSpPr txBox="1">
            <a:spLocks noGrp="1"/>
          </p:cNvSpPr>
          <p:nvPr>
            <p:ph type="body" idx="3"/>
          </p:nvPr>
        </p:nvSpPr>
        <p:spPr>
          <a:xfrm>
            <a:off x="336551" y="1599883"/>
            <a:ext cx="5884200" cy="45990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12" name="Google Shape;612;g1855d5f4552_1_1485"/>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solidFill>
                  <a:srgbClr val="70707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3" name="Google Shape;613;g1855d5f4552_1_1485"/>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ase Study">
  <p:cSld name="Two Case Study">
    <p:bg>
      <p:bgPr>
        <a:solidFill>
          <a:srgbClr val="E6E6E6"/>
        </a:solidFill>
        <a:effectLst/>
      </p:bgPr>
    </p:bg>
    <p:spTree>
      <p:nvGrpSpPr>
        <p:cNvPr id="1" name="Shape 614"/>
        <p:cNvGrpSpPr/>
        <p:nvPr/>
      </p:nvGrpSpPr>
      <p:grpSpPr>
        <a:xfrm>
          <a:off x="0" y="0"/>
          <a:ext cx="0" cy="0"/>
          <a:chOff x="0" y="0"/>
          <a:chExt cx="0" cy="0"/>
        </a:xfrm>
      </p:grpSpPr>
      <p:cxnSp>
        <p:nvCxnSpPr>
          <p:cNvPr id="615" name="Google Shape;615;g1855d5f4552_1_149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616" name="Google Shape;616;g1855d5f4552_1_149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617" name="Google Shape;617;g1855d5f4552_1_1495"/>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618" name="Google Shape;618;g1855d5f4552_1_1495"/>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9" name="Google Shape;619;g1855d5f4552_1_1495"/>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20" name="Google Shape;620;g1855d5f4552_1_1495"/>
          <p:cNvSpPr>
            <a:spLocks noGrp="1"/>
          </p:cNvSpPr>
          <p:nvPr>
            <p:ph type="pic" idx="2"/>
          </p:nvPr>
        </p:nvSpPr>
        <p:spPr>
          <a:xfrm>
            <a:off x="336552" y="3338541"/>
            <a:ext cx="5657700" cy="2731500"/>
          </a:xfrm>
          <a:prstGeom prst="rect">
            <a:avLst/>
          </a:prstGeom>
          <a:noFill/>
          <a:ln>
            <a:noFill/>
          </a:ln>
        </p:spPr>
      </p:sp>
      <p:sp>
        <p:nvSpPr>
          <p:cNvPr id="621" name="Google Shape;621;g1855d5f4552_1_1495"/>
          <p:cNvSpPr>
            <a:spLocks noGrp="1"/>
          </p:cNvSpPr>
          <p:nvPr>
            <p:ph type="pic" idx="3"/>
          </p:nvPr>
        </p:nvSpPr>
        <p:spPr>
          <a:xfrm>
            <a:off x="6197601" y="3338541"/>
            <a:ext cx="5657700" cy="2731500"/>
          </a:xfrm>
          <a:prstGeom prst="rect">
            <a:avLst/>
          </a:prstGeom>
          <a:noFill/>
          <a:ln>
            <a:noFill/>
          </a:ln>
        </p:spPr>
      </p:sp>
      <p:sp>
        <p:nvSpPr>
          <p:cNvPr id="622" name="Google Shape;622;g1855d5f4552_1_1495"/>
          <p:cNvSpPr txBox="1">
            <a:spLocks noGrp="1"/>
          </p:cNvSpPr>
          <p:nvPr>
            <p:ph type="body" idx="4"/>
          </p:nvPr>
        </p:nvSpPr>
        <p:spPr>
          <a:xfrm>
            <a:off x="336552" y="1599882"/>
            <a:ext cx="5657700" cy="17385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23" name="Google Shape;623;g1855d5f4552_1_1495"/>
          <p:cNvSpPr txBox="1">
            <a:spLocks noGrp="1"/>
          </p:cNvSpPr>
          <p:nvPr>
            <p:ph type="body" idx="5"/>
          </p:nvPr>
        </p:nvSpPr>
        <p:spPr>
          <a:xfrm>
            <a:off x="6197601" y="1600162"/>
            <a:ext cx="5657700" cy="17385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24" name="Google Shape;624;g1855d5f4552_1_1495"/>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5" name="Google Shape;625;g1855d5f4552_1_1495"/>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ulti boxes">
  <p:cSld name="Multi boxes">
    <p:spTree>
      <p:nvGrpSpPr>
        <p:cNvPr id="1" name="Shape 626"/>
        <p:cNvGrpSpPr/>
        <p:nvPr/>
      </p:nvGrpSpPr>
      <p:grpSpPr>
        <a:xfrm>
          <a:off x="0" y="0"/>
          <a:ext cx="0" cy="0"/>
          <a:chOff x="0" y="0"/>
          <a:chExt cx="0" cy="0"/>
        </a:xfrm>
      </p:grpSpPr>
      <p:cxnSp>
        <p:nvCxnSpPr>
          <p:cNvPr id="627" name="Google Shape;627;g1855d5f4552_1_1507"/>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628" name="Google Shape;628;g1855d5f4552_1_1507"/>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cxnSp>
        <p:nvCxnSpPr>
          <p:cNvPr id="629" name="Google Shape;629;g1855d5f4552_1_1507"/>
          <p:cNvCxnSpPr/>
          <p:nvPr/>
        </p:nvCxnSpPr>
        <p:spPr>
          <a:xfrm>
            <a:off x="336551" y="469618"/>
            <a:ext cx="11518800" cy="1500"/>
          </a:xfrm>
          <a:prstGeom prst="straightConnector1">
            <a:avLst/>
          </a:prstGeom>
          <a:noFill/>
          <a:ln w="50800" cap="flat" cmpd="sng">
            <a:solidFill>
              <a:schemeClr val="dk2"/>
            </a:solidFill>
            <a:prstDash val="solid"/>
            <a:round/>
            <a:headEnd type="none" w="sm" len="sm"/>
            <a:tailEnd type="none" w="sm" len="sm"/>
          </a:ln>
        </p:spPr>
      </p:cxnSp>
      <p:sp>
        <p:nvSpPr>
          <p:cNvPr id="630" name="Google Shape;630;g1855d5f4552_1_1507"/>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1" name="Google Shape;631;g1855d5f4552_1_1507"/>
          <p:cNvSpPr txBox="1">
            <a:spLocks noGrp="1"/>
          </p:cNvSpPr>
          <p:nvPr>
            <p:ph type="body" idx="1"/>
          </p:nvPr>
        </p:nvSpPr>
        <p:spPr>
          <a:xfrm>
            <a:off x="863601" y="6356545"/>
            <a:ext cx="5357400" cy="3645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0"/>
              </a:spcBef>
              <a:spcAft>
                <a:spcPts val="0"/>
              </a:spcAft>
              <a:buClr>
                <a:schemeClr val="lt2"/>
              </a:buClr>
              <a:buSzPts val="1103"/>
              <a:buNone/>
              <a:defRPr sz="1103" b="0">
                <a:solidFill>
                  <a:schemeClr val="lt2"/>
                </a:solidFill>
              </a:defRPr>
            </a:lvl1pPr>
            <a:lvl2pPr marL="914400" lvl="1" indent="-228600" algn="l" rtl="0">
              <a:spcBef>
                <a:spcPts val="50"/>
              </a:spcBef>
              <a:spcAft>
                <a:spcPts val="0"/>
              </a:spcAft>
              <a:buClr>
                <a:schemeClr val="lt2"/>
              </a:buClr>
              <a:buSzPts val="1504"/>
              <a:buNone/>
              <a:defRPr/>
            </a:lvl2pPr>
            <a:lvl3pPr marL="1371600" lvl="2" indent="-228600" algn="l" rtl="0">
              <a:spcBef>
                <a:spcPts val="0"/>
              </a:spcBef>
              <a:spcAft>
                <a:spcPts val="0"/>
              </a:spcAft>
              <a:buClr>
                <a:schemeClr val="lt2"/>
              </a:buClr>
              <a:buSzPts val="1504"/>
              <a:buNone/>
              <a:defRPr/>
            </a:lvl3pPr>
            <a:lvl4pPr marL="1828800" lvl="3" indent="-228600" algn="l" rtl="0">
              <a:spcBef>
                <a:spcPts val="0"/>
              </a:spcBef>
              <a:spcAft>
                <a:spcPts val="0"/>
              </a:spcAft>
              <a:buClr>
                <a:schemeClr val="lt2"/>
              </a:buClr>
              <a:buSzPts val="1504"/>
              <a:buNone/>
              <a:defRPr/>
            </a:lvl4pPr>
            <a:lvl5pPr marL="2286000" lvl="4" indent="-228600" algn="l" rtl="0">
              <a:spcBef>
                <a:spcPts val="0"/>
              </a:spcBef>
              <a:spcAft>
                <a:spcPts val="0"/>
              </a:spcAft>
              <a:buClr>
                <a:schemeClr val="lt2"/>
              </a:buClr>
              <a:buSzPts val="1504"/>
              <a:buNone/>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2" name="Google Shape;632;g1855d5f4552_1_1507"/>
          <p:cNvSpPr txBox="1">
            <a:spLocks noGrp="1"/>
          </p:cNvSpPr>
          <p:nvPr>
            <p:ph type="body" idx="2"/>
          </p:nvPr>
        </p:nvSpPr>
        <p:spPr>
          <a:xfrm>
            <a:off x="336550" y="1599883"/>
            <a:ext cx="11519400" cy="10797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lt2"/>
              </a:buClr>
              <a:buSzPts val="1800"/>
              <a:buChar char="•"/>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3" name="Google Shape;633;g1855d5f4552_1_1507"/>
          <p:cNvSpPr txBox="1">
            <a:spLocks noGrp="1"/>
          </p:cNvSpPr>
          <p:nvPr>
            <p:ph type="body" idx="3"/>
          </p:nvPr>
        </p:nvSpPr>
        <p:spPr>
          <a:xfrm>
            <a:off x="302532" y="2934662"/>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4" name="Google Shape;634;g1855d5f4552_1_1507"/>
          <p:cNvSpPr txBox="1">
            <a:spLocks noGrp="1"/>
          </p:cNvSpPr>
          <p:nvPr>
            <p:ph type="body" idx="4"/>
          </p:nvPr>
        </p:nvSpPr>
        <p:spPr>
          <a:xfrm>
            <a:off x="4277355" y="2934662"/>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5" name="Google Shape;635;g1855d5f4552_1_1507"/>
          <p:cNvSpPr txBox="1">
            <a:spLocks noGrp="1"/>
          </p:cNvSpPr>
          <p:nvPr>
            <p:ph type="body" idx="5"/>
          </p:nvPr>
        </p:nvSpPr>
        <p:spPr>
          <a:xfrm>
            <a:off x="8221432" y="2934662"/>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6" name="Google Shape;636;g1855d5f4552_1_1507"/>
          <p:cNvSpPr txBox="1">
            <a:spLocks noGrp="1"/>
          </p:cNvSpPr>
          <p:nvPr>
            <p:ph type="body" idx="6"/>
          </p:nvPr>
        </p:nvSpPr>
        <p:spPr>
          <a:xfrm>
            <a:off x="302532" y="4684225"/>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7" name="Google Shape;637;g1855d5f4552_1_1507"/>
          <p:cNvSpPr txBox="1">
            <a:spLocks noGrp="1"/>
          </p:cNvSpPr>
          <p:nvPr>
            <p:ph type="body" idx="7"/>
          </p:nvPr>
        </p:nvSpPr>
        <p:spPr>
          <a:xfrm>
            <a:off x="4277355" y="4684225"/>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8" name="Google Shape;638;g1855d5f4552_1_1507"/>
          <p:cNvSpPr txBox="1">
            <a:spLocks noGrp="1"/>
          </p:cNvSpPr>
          <p:nvPr>
            <p:ph type="body" idx="8"/>
          </p:nvPr>
        </p:nvSpPr>
        <p:spPr>
          <a:xfrm>
            <a:off x="8221432" y="4684225"/>
            <a:ext cx="3633900" cy="1443900"/>
          </a:xfrm>
          <a:prstGeom prst="rect">
            <a:avLst/>
          </a:prstGeom>
          <a:solidFill>
            <a:schemeClr val="accent1"/>
          </a:solidFill>
          <a:ln>
            <a:noFill/>
          </a:ln>
        </p:spPr>
        <p:txBody>
          <a:bodyPr spcFirstLastPara="1" wrap="square" lIns="91425" tIns="45700" rIns="91425" bIns="45700" anchor="t" anchorCtr="0">
            <a:normAutofit/>
          </a:bodyPr>
          <a:lstStyle>
            <a:lvl1pPr marL="457200" lvl="0" indent="-228600" algn="l" rtl="0">
              <a:lnSpc>
                <a:spcPct val="100000"/>
              </a:lnSpc>
              <a:spcBef>
                <a:spcPts val="0"/>
              </a:spcBef>
              <a:spcAft>
                <a:spcPts val="0"/>
              </a:spcAft>
              <a:buClr>
                <a:srgbClr val="0092D2"/>
              </a:buClr>
              <a:buSzPts val="3710"/>
              <a:buNone/>
              <a:defRPr sz="3709" b="0">
                <a:solidFill>
                  <a:srgbClr val="0092D2"/>
                </a:solidFill>
              </a:defRPr>
            </a:lvl1pPr>
            <a:lvl2pPr marL="914400" lvl="1" indent="-228600" algn="l" rtl="0">
              <a:lnSpc>
                <a:spcPct val="100000"/>
              </a:lnSpc>
              <a:spcBef>
                <a:spcPts val="50"/>
              </a:spcBef>
              <a:spcAft>
                <a:spcPts val="0"/>
              </a:spcAft>
              <a:buClr>
                <a:srgbClr val="636463"/>
              </a:buClr>
              <a:buSzPts val="1504"/>
              <a:buNone/>
              <a:defRPr sz="1504" b="0">
                <a:solidFill>
                  <a:srgbClr val="636463"/>
                </a:solidFill>
              </a:defRPr>
            </a:lvl2pPr>
            <a:lvl3pPr marL="1371600" lvl="2" indent="-324103" algn="l" rtl="0">
              <a:lnSpc>
                <a:spcPct val="100000"/>
              </a:lnSpc>
              <a:spcBef>
                <a:spcPts val="0"/>
              </a:spcBef>
              <a:spcAft>
                <a:spcPts val="0"/>
              </a:spcAft>
              <a:buClr>
                <a:srgbClr val="636463"/>
              </a:buClr>
              <a:buSzPts val="1504"/>
              <a:buChar char="–"/>
              <a:defRPr sz="1504" b="0" i="0">
                <a:solidFill>
                  <a:srgbClr val="636463"/>
                </a:solidFill>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
        <p:nvSpPr>
          <p:cNvPr id="639" name="Google Shape;639;g1855d5f4552_1_1507"/>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0" name="Google Shape;640;g1855d5f4552_1_1507"/>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End Titles">
  <p:cSld name="End Titles">
    <p:spTree>
      <p:nvGrpSpPr>
        <p:cNvPr id="1" name="Shape 641"/>
        <p:cNvGrpSpPr/>
        <p:nvPr/>
      </p:nvGrpSpPr>
      <p:grpSpPr>
        <a:xfrm>
          <a:off x="0" y="0"/>
          <a:ext cx="0" cy="0"/>
          <a:chOff x="0" y="0"/>
          <a:chExt cx="0" cy="0"/>
        </a:xfrm>
      </p:grpSpPr>
      <p:sp>
        <p:nvSpPr>
          <p:cNvPr id="642" name="Google Shape;642;g1855d5f4552_1_1522"/>
          <p:cNvSpPr/>
          <p:nvPr/>
        </p:nvSpPr>
        <p:spPr>
          <a:xfrm>
            <a:off x="336551" y="1160512"/>
            <a:ext cx="11518800" cy="545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4">
              <a:solidFill>
                <a:schemeClr val="lt1"/>
              </a:solidFill>
              <a:latin typeface="Arial"/>
              <a:ea typeface="Arial"/>
              <a:cs typeface="Arial"/>
              <a:sym typeface="Arial"/>
            </a:endParaRPr>
          </a:p>
        </p:txBody>
      </p:sp>
      <p:pic>
        <p:nvPicPr>
          <p:cNvPr id="643" name="Google Shape;643;g1855d5f4552_1_1522" descr="MSI_Logo-with-strapline_RGB.png"/>
          <p:cNvPicPr preferRelativeResize="0"/>
          <p:nvPr/>
        </p:nvPicPr>
        <p:blipFill rotWithShape="1">
          <a:blip r:embed="rId2">
            <a:alphaModFix/>
          </a:blip>
          <a:srcRect/>
          <a:stretch/>
        </p:blipFill>
        <p:spPr>
          <a:xfrm>
            <a:off x="336551" y="251524"/>
            <a:ext cx="2878666" cy="789593"/>
          </a:xfrm>
          <a:prstGeom prst="rect">
            <a:avLst/>
          </a:prstGeom>
          <a:noFill/>
          <a:ln>
            <a:noFill/>
          </a:ln>
        </p:spPr>
      </p:pic>
      <p:sp>
        <p:nvSpPr>
          <p:cNvPr id="644" name="Google Shape;644;g1855d5f4552_1_1522"/>
          <p:cNvSpPr txBox="1">
            <a:spLocks noGrp="1"/>
          </p:cNvSpPr>
          <p:nvPr>
            <p:ph type="ctrTitle"/>
          </p:nvPr>
        </p:nvSpPr>
        <p:spPr>
          <a:xfrm>
            <a:off x="673142" y="1336412"/>
            <a:ext cx="8891400" cy="16893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SzPts val="1400"/>
              <a:buNone/>
              <a:defRPr sz="4513">
                <a:solidFill>
                  <a:srgbClr val="FFFFFF"/>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5" name="Google Shape;645;g1855d5f4552_1_1522"/>
          <p:cNvSpPr txBox="1">
            <a:spLocks noGrp="1"/>
          </p:cNvSpPr>
          <p:nvPr>
            <p:ph type="body" idx="1"/>
          </p:nvPr>
        </p:nvSpPr>
        <p:spPr>
          <a:xfrm>
            <a:off x="673142" y="3040374"/>
            <a:ext cx="5673300" cy="31077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0"/>
              </a:spcBef>
              <a:spcAft>
                <a:spcPts val="0"/>
              </a:spcAft>
              <a:buClr>
                <a:srgbClr val="FFFFFF"/>
              </a:buClr>
              <a:buSzPts val="1103"/>
              <a:buNone/>
              <a:defRPr sz="1103">
                <a:solidFill>
                  <a:srgbClr val="FFFFFF"/>
                </a:solidFill>
              </a:defRPr>
            </a:lvl1pPr>
            <a:lvl2pPr marL="914400" lvl="1" indent="-342900" algn="l" rtl="0">
              <a:spcBef>
                <a:spcPts val="50"/>
              </a:spcBef>
              <a:spcAft>
                <a:spcPts val="0"/>
              </a:spcAft>
              <a:buClr>
                <a:schemeClr val="lt2"/>
              </a:buClr>
              <a:buSzPts val="1800"/>
              <a:buChar char="•"/>
              <a:defRPr/>
            </a:lvl2pPr>
            <a:lvl3pPr marL="1371600" lvl="2" indent="-342900" algn="l" rtl="0">
              <a:spcBef>
                <a:spcPts val="0"/>
              </a:spcBef>
              <a:spcAft>
                <a:spcPts val="0"/>
              </a:spcAft>
              <a:buClr>
                <a:schemeClr val="lt2"/>
              </a:buClr>
              <a:buSzPts val="1800"/>
              <a:buChar char="–"/>
              <a:defRPr/>
            </a:lvl3pPr>
            <a:lvl4pPr marL="1828800" lvl="3" indent="-342900" algn="l" rtl="0">
              <a:spcBef>
                <a:spcPts val="0"/>
              </a:spcBef>
              <a:spcAft>
                <a:spcPts val="0"/>
              </a:spcAft>
              <a:buClr>
                <a:schemeClr val="lt2"/>
              </a:buClr>
              <a:buSzPts val="1800"/>
              <a:buChar char="–"/>
              <a:defRPr/>
            </a:lvl4pPr>
            <a:lvl5pPr marL="2286000" lvl="4" indent="-342900" algn="l" rtl="0">
              <a:spcBef>
                <a:spcPts val="0"/>
              </a:spcBef>
              <a:spcAft>
                <a:spcPts val="0"/>
              </a:spcAft>
              <a:buClr>
                <a:schemeClr val="lt2"/>
              </a:buClr>
              <a:buSzPts val="1800"/>
              <a:buChar char="–"/>
              <a:defRPr/>
            </a:lvl5pPr>
            <a:lvl6pPr marL="2743200" lvl="5" indent="-342900" algn="l" rtl="0">
              <a:lnSpc>
                <a:spcPct val="100000"/>
              </a:lnSpc>
              <a:spcBef>
                <a:spcPts val="0"/>
              </a:spcBef>
              <a:spcAft>
                <a:spcPts val="0"/>
              </a:spcAft>
              <a:buClr>
                <a:schemeClr val="lt2"/>
              </a:buClr>
              <a:buSzPts val="1800"/>
              <a:buChar char="–"/>
              <a:defRPr/>
            </a:lvl6pPr>
            <a:lvl7pPr marL="3200400" lvl="6" indent="-342900" algn="l" rtl="0">
              <a:lnSpc>
                <a:spcPct val="100000"/>
              </a:lnSpc>
              <a:spcBef>
                <a:spcPts val="0"/>
              </a:spcBef>
              <a:spcAft>
                <a:spcPts val="0"/>
              </a:spcAft>
              <a:buClr>
                <a:schemeClr val="lt2"/>
              </a:buClr>
              <a:buSzPts val="1800"/>
              <a:buChar char="–"/>
              <a:defRPr/>
            </a:lvl7pPr>
            <a:lvl8pPr marL="3657600" lvl="7" indent="-342900" algn="l" rtl="0">
              <a:lnSpc>
                <a:spcPct val="100000"/>
              </a:lnSpc>
              <a:spcBef>
                <a:spcPts val="0"/>
              </a:spcBef>
              <a:spcAft>
                <a:spcPts val="0"/>
              </a:spcAft>
              <a:buClr>
                <a:schemeClr val="lt2"/>
              </a:buClr>
              <a:buSzPts val="1800"/>
              <a:buChar char="–"/>
              <a:defRPr/>
            </a:lvl8pPr>
            <a:lvl9pPr marL="4114800" lvl="8" indent="-342900" algn="l" rtl="0">
              <a:lnSpc>
                <a:spcPct val="100000"/>
              </a:lnSpc>
              <a:spcBef>
                <a:spcPts val="0"/>
              </a:spcBef>
              <a:spcAft>
                <a:spcPts val="0"/>
              </a:spcAft>
              <a:buClr>
                <a:schemeClr val="lt2"/>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 White Blue">
  <p:cSld name="Title and Content - White Blue">
    <p:spTree>
      <p:nvGrpSpPr>
        <p:cNvPr id="1" name="Shape 652"/>
        <p:cNvGrpSpPr/>
        <p:nvPr/>
      </p:nvGrpSpPr>
      <p:grpSpPr>
        <a:xfrm>
          <a:off x="0" y="0"/>
          <a:ext cx="0" cy="0"/>
          <a:chOff x="0" y="0"/>
          <a:chExt cx="0" cy="0"/>
        </a:xfrm>
      </p:grpSpPr>
      <p:cxnSp>
        <p:nvCxnSpPr>
          <p:cNvPr id="653" name="Google Shape;653;g1855d5f4552_1_1533"/>
          <p:cNvCxnSpPr/>
          <p:nvPr/>
        </p:nvCxnSpPr>
        <p:spPr>
          <a:xfrm>
            <a:off x="336551" y="468313"/>
            <a:ext cx="11518800" cy="0"/>
          </a:xfrm>
          <a:prstGeom prst="straightConnector1">
            <a:avLst/>
          </a:prstGeom>
          <a:noFill/>
          <a:ln w="50800" cap="flat" cmpd="sng">
            <a:solidFill>
              <a:schemeClr val="dk2"/>
            </a:solidFill>
            <a:prstDash val="solid"/>
            <a:round/>
            <a:headEnd type="none" w="sm" len="sm"/>
            <a:tailEnd type="none" w="sm" len="sm"/>
          </a:ln>
        </p:spPr>
      </p:cxnSp>
      <p:sp>
        <p:nvSpPr>
          <p:cNvPr id="654" name="Google Shape;654;g1855d5f4552_1_1533"/>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55" name="Google Shape;655;g1855d5f4552_1_1533"/>
          <p:cNvSpPr txBox="1">
            <a:spLocks noGrp="1"/>
          </p:cNvSpPr>
          <p:nvPr>
            <p:ph type="body" idx="1"/>
          </p:nvPr>
        </p:nvSpPr>
        <p:spPr>
          <a:xfrm>
            <a:off x="350400" y="1537382"/>
            <a:ext cx="115029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56" name="Google Shape;656;g1855d5f4552_1_1533"/>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657"/>
        <p:cNvGrpSpPr/>
        <p:nvPr/>
      </p:nvGrpSpPr>
      <p:grpSpPr>
        <a:xfrm>
          <a:off x="0" y="0"/>
          <a:ext cx="0" cy="0"/>
          <a:chOff x="0" y="0"/>
          <a:chExt cx="0" cy="0"/>
        </a:xfrm>
      </p:grpSpPr>
      <p:sp>
        <p:nvSpPr>
          <p:cNvPr id="658" name="Google Shape;658;g1855d5f4552_1_1538"/>
          <p:cNvSpPr/>
          <p:nvPr/>
        </p:nvSpPr>
        <p:spPr>
          <a:xfrm>
            <a:off x="251885" y="1157288"/>
            <a:ext cx="11688300" cy="5448300"/>
          </a:xfrm>
          <a:prstGeom prst="rect">
            <a:avLst/>
          </a:prstGeom>
          <a:solidFill>
            <a:schemeClr val="dk2"/>
          </a:solidFill>
          <a:ln>
            <a:noFill/>
          </a:ln>
        </p:spPr>
        <p:txBody>
          <a:bodyPr spcFirstLastPara="1" wrap="square" lIns="91425" tIns="0" rIns="0" bIns="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659" name="Google Shape;659;g1855d5f4552_1_1538"/>
          <p:cNvPicPr preferRelativeResize="0"/>
          <p:nvPr/>
        </p:nvPicPr>
        <p:blipFill rotWithShape="1">
          <a:blip r:embed="rId2">
            <a:alphaModFix/>
          </a:blip>
          <a:srcRect/>
          <a:stretch/>
        </p:blipFill>
        <p:spPr>
          <a:xfrm>
            <a:off x="385501" y="140303"/>
            <a:ext cx="1133637" cy="888016"/>
          </a:xfrm>
          <a:prstGeom prst="rect">
            <a:avLst/>
          </a:prstGeom>
          <a:noFill/>
          <a:ln>
            <a:noFill/>
          </a:ln>
        </p:spPr>
      </p:pic>
      <p:sp>
        <p:nvSpPr>
          <p:cNvPr id="660" name="Google Shape;660;g1855d5f4552_1_1538"/>
          <p:cNvSpPr txBox="1"/>
          <p:nvPr/>
        </p:nvSpPr>
        <p:spPr>
          <a:xfrm>
            <a:off x="5668434" y="6116639"/>
            <a:ext cx="5844000" cy="2700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cxnSp>
        <p:nvCxnSpPr>
          <p:cNvPr id="661" name="Google Shape;661;g1855d5f4552_1_1538"/>
          <p:cNvCxnSpPr/>
          <p:nvPr/>
        </p:nvCxnSpPr>
        <p:spPr>
          <a:xfrm>
            <a:off x="370418" y="6105525"/>
            <a:ext cx="11142000" cy="0"/>
          </a:xfrm>
          <a:prstGeom prst="straightConnector1">
            <a:avLst/>
          </a:prstGeom>
          <a:noFill/>
          <a:ln w="12700" cap="flat" cmpd="sng">
            <a:solidFill>
              <a:schemeClr val="lt1"/>
            </a:solidFill>
            <a:prstDash val="solid"/>
            <a:round/>
            <a:headEnd type="none" w="sm" len="sm"/>
            <a:tailEnd type="none" w="sm" len="sm"/>
          </a:ln>
        </p:spPr>
      </p:cxnSp>
      <p:sp>
        <p:nvSpPr>
          <p:cNvPr id="662" name="Google Shape;662;g1855d5f4552_1_1538"/>
          <p:cNvSpPr txBox="1">
            <a:spLocks noGrp="1"/>
          </p:cNvSpPr>
          <p:nvPr>
            <p:ph type="ctrTitle"/>
          </p:nvPr>
        </p:nvSpPr>
        <p:spPr>
          <a:xfrm>
            <a:off x="732367" y="1576006"/>
            <a:ext cx="8495400" cy="641100"/>
          </a:xfrm>
          <a:prstGeom prst="rect">
            <a:avLst/>
          </a:prstGeom>
          <a:noFill/>
          <a:ln>
            <a:noFill/>
          </a:ln>
        </p:spPr>
        <p:txBody>
          <a:bodyPr spcFirstLastPara="1" wrap="square" lIns="0" tIns="0" rIns="0" bIns="0" anchor="t" anchorCtr="0">
            <a:spAutoFit/>
          </a:bodyPr>
          <a:lstStyle>
            <a:lvl1pPr lvl="0" algn="l" rtl="0">
              <a:lnSpc>
                <a:spcPct val="104166"/>
              </a:lnSpc>
              <a:spcBef>
                <a:spcPts val="0"/>
              </a:spcBef>
              <a:spcAft>
                <a:spcPts val="0"/>
              </a:spcAft>
              <a:buSzPts val="1400"/>
              <a:buNone/>
              <a:defRPr sz="4800" b="1">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63" name="Google Shape;663;g1855d5f4552_1_1538"/>
          <p:cNvSpPr txBox="1">
            <a:spLocks noGrp="1"/>
          </p:cNvSpPr>
          <p:nvPr>
            <p:ph type="subTitle" idx="1"/>
          </p:nvPr>
        </p:nvSpPr>
        <p:spPr>
          <a:xfrm>
            <a:off x="732367" y="3119138"/>
            <a:ext cx="8495400" cy="545400"/>
          </a:xfrm>
          <a:prstGeom prst="rect">
            <a:avLst/>
          </a:prstGeom>
          <a:noFill/>
          <a:ln>
            <a:noFill/>
          </a:ln>
        </p:spPr>
        <p:txBody>
          <a:bodyPr spcFirstLastPara="1" wrap="square" lIns="0" tIns="0" rIns="0" bIns="0" anchor="t" anchorCtr="0">
            <a:spAutoFit/>
          </a:bodyPr>
          <a:lstStyle>
            <a:lvl1pPr lvl="0" algn="l" rtl="0">
              <a:lnSpc>
                <a:spcPct val="146875"/>
              </a:lnSpc>
              <a:spcBef>
                <a:spcPts val="1000"/>
              </a:spcBef>
              <a:spcAft>
                <a:spcPts val="0"/>
              </a:spcAft>
              <a:buSzPts val="3200"/>
              <a:buNone/>
              <a:defRPr sz="3200" b="1">
                <a:solidFill>
                  <a:schemeClr val="accent3"/>
                </a:solidFill>
              </a:defRPr>
            </a:lvl1pPr>
            <a:lvl2pPr lvl="1" algn="ctr" rtl="0">
              <a:lnSpc>
                <a:spcPct val="90000"/>
              </a:lnSpc>
              <a:spcBef>
                <a:spcPts val="500"/>
              </a:spcBef>
              <a:spcAft>
                <a:spcPts val="0"/>
              </a:spcAft>
              <a:buSzPts val="1400"/>
              <a:buNone/>
              <a:defRPr>
                <a:solidFill>
                  <a:srgbClr val="8B8DA4"/>
                </a:solidFill>
              </a:defRPr>
            </a:lvl2pPr>
            <a:lvl3pPr lvl="2" algn="ctr" rtl="0">
              <a:lnSpc>
                <a:spcPct val="90000"/>
              </a:lnSpc>
              <a:spcBef>
                <a:spcPts val="500"/>
              </a:spcBef>
              <a:spcAft>
                <a:spcPts val="0"/>
              </a:spcAft>
              <a:buClr>
                <a:srgbClr val="8B8DA4"/>
              </a:buClr>
              <a:buSzPts val="1200"/>
              <a:buNone/>
              <a:defRPr>
                <a:solidFill>
                  <a:srgbClr val="8B8DA4"/>
                </a:solidFill>
              </a:defRPr>
            </a:lvl3pPr>
            <a:lvl4pPr lvl="3" algn="ctr" rtl="0">
              <a:lnSpc>
                <a:spcPct val="90000"/>
              </a:lnSpc>
              <a:spcBef>
                <a:spcPts val="500"/>
              </a:spcBef>
              <a:spcAft>
                <a:spcPts val="0"/>
              </a:spcAft>
              <a:buClr>
                <a:srgbClr val="8B8DA4"/>
              </a:buClr>
              <a:buSzPts val="1200"/>
              <a:buNone/>
              <a:defRPr>
                <a:solidFill>
                  <a:srgbClr val="8B8DA4"/>
                </a:solidFill>
              </a:defRPr>
            </a:lvl4pPr>
            <a:lvl5pPr lvl="4" algn="ctr" rtl="0">
              <a:lnSpc>
                <a:spcPct val="90000"/>
              </a:lnSpc>
              <a:spcBef>
                <a:spcPts val="500"/>
              </a:spcBef>
              <a:spcAft>
                <a:spcPts val="0"/>
              </a:spcAft>
              <a:buClr>
                <a:srgbClr val="8B8DA4"/>
              </a:buClr>
              <a:buSzPts val="1200"/>
              <a:buNone/>
              <a:defRPr>
                <a:solidFill>
                  <a:srgbClr val="8B8DA4"/>
                </a:solidFill>
              </a:defRPr>
            </a:lvl5pPr>
            <a:lvl6pPr lvl="5" algn="ctr" rtl="0">
              <a:lnSpc>
                <a:spcPct val="90000"/>
              </a:lnSpc>
              <a:spcBef>
                <a:spcPts val="500"/>
              </a:spcBef>
              <a:spcAft>
                <a:spcPts val="0"/>
              </a:spcAft>
              <a:buClr>
                <a:srgbClr val="8B8DA4"/>
              </a:buClr>
              <a:buSzPts val="1800"/>
              <a:buNone/>
              <a:defRPr>
                <a:solidFill>
                  <a:srgbClr val="8B8DA4"/>
                </a:solidFill>
              </a:defRPr>
            </a:lvl6pPr>
            <a:lvl7pPr lvl="6" algn="ctr" rtl="0">
              <a:lnSpc>
                <a:spcPct val="90000"/>
              </a:lnSpc>
              <a:spcBef>
                <a:spcPts val="500"/>
              </a:spcBef>
              <a:spcAft>
                <a:spcPts val="0"/>
              </a:spcAft>
              <a:buClr>
                <a:srgbClr val="8B8DA4"/>
              </a:buClr>
              <a:buSzPts val="1800"/>
              <a:buNone/>
              <a:defRPr>
                <a:solidFill>
                  <a:srgbClr val="8B8DA4"/>
                </a:solidFill>
              </a:defRPr>
            </a:lvl7pPr>
            <a:lvl8pPr lvl="7" algn="ctr" rtl="0">
              <a:lnSpc>
                <a:spcPct val="90000"/>
              </a:lnSpc>
              <a:spcBef>
                <a:spcPts val="500"/>
              </a:spcBef>
              <a:spcAft>
                <a:spcPts val="0"/>
              </a:spcAft>
              <a:buClr>
                <a:srgbClr val="8B8DA4"/>
              </a:buClr>
              <a:buSzPts val="1800"/>
              <a:buNone/>
              <a:defRPr>
                <a:solidFill>
                  <a:srgbClr val="8B8DA4"/>
                </a:solidFill>
              </a:defRPr>
            </a:lvl8pPr>
            <a:lvl9pPr lvl="8" algn="ctr" rtl="0">
              <a:lnSpc>
                <a:spcPct val="90000"/>
              </a:lnSpc>
              <a:spcBef>
                <a:spcPts val="500"/>
              </a:spcBef>
              <a:spcAft>
                <a:spcPts val="0"/>
              </a:spcAft>
              <a:buClr>
                <a:srgbClr val="8B8DA4"/>
              </a:buClr>
              <a:buSzPts val="1800"/>
              <a:buNone/>
              <a:defRPr>
                <a:solidFill>
                  <a:srgbClr val="8B8DA4"/>
                </a:solidFill>
              </a:defRPr>
            </a:lvl9pPr>
          </a:lstStyle>
          <a:p>
            <a:endParaRPr/>
          </a:p>
        </p:txBody>
      </p:sp>
      <p:sp>
        <p:nvSpPr>
          <p:cNvPr id="664" name="Google Shape;664;g1855d5f4552_1_1538"/>
          <p:cNvSpPr txBox="1">
            <a:spLocks noGrp="1"/>
          </p:cNvSpPr>
          <p:nvPr>
            <p:ph type="body" idx="2"/>
          </p:nvPr>
        </p:nvSpPr>
        <p:spPr>
          <a:xfrm>
            <a:off x="385501" y="6116181"/>
            <a:ext cx="8495400" cy="263700"/>
          </a:xfrm>
          <a:prstGeom prst="rect">
            <a:avLst/>
          </a:prstGeom>
          <a:noFill/>
          <a:ln>
            <a:noFill/>
          </a:ln>
        </p:spPr>
        <p:txBody>
          <a:bodyPr spcFirstLastPara="1" wrap="square" lIns="0" tIns="46800" rIns="0" bIns="36000" anchor="ctr" anchorCtr="0">
            <a:normAutofit/>
          </a:bodyPr>
          <a:lstStyle>
            <a:lvl1pPr marL="457200" lvl="0" indent="-228600" algn="l" rtl="0">
              <a:lnSpc>
                <a:spcPct val="127272"/>
              </a:lnSpc>
              <a:spcBef>
                <a:spcPts val="1000"/>
              </a:spcBef>
              <a:spcAft>
                <a:spcPts val="0"/>
              </a:spcAft>
              <a:buSzPts val="1100"/>
              <a:buNone/>
              <a:defRPr sz="1100" b="0">
                <a:solidFill>
                  <a:srgbClr val="FFFFFF"/>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Clr>
                <a:schemeClr val="lt2"/>
              </a:buClr>
              <a:buSzPts val="1800"/>
              <a:buChar char="–"/>
              <a:defRPr/>
            </a:lvl3pPr>
            <a:lvl4pPr marL="1828800" lvl="3" indent="-342900" algn="l" rtl="0">
              <a:lnSpc>
                <a:spcPct val="90000"/>
              </a:lnSpc>
              <a:spcBef>
                <a:spcPts val="500"/>
              </a:spcBef>
              <a:spcAft>
                <a:spcPts val="0"/>
              </a:spcAft>
              <a:buClr>
                <a:schemeClr val="lt2"/>
              </a:buClr>
              <a:buSzPts val="1800"/>
              <a:buChar char="‒"/>
              <a:defRPr/>
            </a:lvl4pPr>
            <a:lvl5pPr marL="2286000" lvl="4" indent="-342900" algn="l" rtl="0">
              <a:lnSpc>
                <a:spcPct val="90000"/>
              </a:lnSpc>
              <a:spcBef>
                <a:spcPts val="500"/>
              </a:spcBef>
              <a:spcAft>
                <a:spcPts val="0"/>
              </a:spcAft>
              <a:buClr>
                <a:schemeClr val="lt2"/>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chemeClr val="dk2"/>
        </a:solidFill>
        <a:effectLst/>
      </p:bgPr>
    </p:bg>
    <p:spTree>
      <p:nvGrpSpPr>
        <p:cNvPr id="1" name="Shape 665"/>
        <p:cNvGrpSpPr/>
        <p:nvPr/>
      </p:nvGrpSpPr>
      <p:grpSpPr>
        <a:xfrm>
          <a:off x="0" y="0"/>
          <a:ext cx="0" cy="0"/>
          <a:chOff x="0" y="0"/>
          <a:chExt cx="0" cy="0"/>
        </a:xfrm>
      </p:grpSpPr>
      <p:cxnSp>
        <p:nvCxnSpPr>
          <p:cNvPr id="666" name="Google Shape;666;g1855d5f4552_1_1546"/>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cxnSp>
        <p:nvCxnSpPr>
          <p:cNvPr id="667" name="Google Shape;667;g1855d5f4552_1_1546"/>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668" name="Google Shape;668;g1855d5f4552_1_1546"/>
          <p:cNvSpPr txBox="1"/>
          <p:nvPr/>
        </p:nvSpPr>
        <p:spPr>
          <a:xfrm>
            <a:off x="6013451" y="6319838"/>
            <a:ext cx="5841900" cy="2523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669" name="Google Shape;669;g1855d5f4552_1_1546"/>
          <p:cNvSpPr txBox="1"/>
          <p:nvPr/>
        </p:nvSpPr>
        <p:spPr>
          <a:xfrm>
            <a:off x="336551" y="6319838"/>
            <a:ext cx="7778700" cy="2478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en-US" sz="1100">
                <a:solidFill>
                  <a:srgbClr val="FFFFFF"/>
                </a:solidFill>
                <a:latin typeface="Arial"/>
                <a:ea typeface="Arial"/>
                <a:cs typeface="Arial"/>
                <a:sym typeface="Arial"/>
              </a:rPr>
              <a:t>Click to edit footer free text field</a:t>
            </a:r>
            <a:endParaRPr/>
          </a:p>
        </p:txBody>
      </p:sp>
      <p:sp>
        <p:nvSpPr>
          <p:cNvPr id="670" name="Google Shape;670;g1855d5f4552_1_1546"/>
          <p:cNvSpPr txBox="1">
            <a:spLocks noGrp="1"/>
          </p:cNvSpPr>
          <p:nvPr>
            <p:ph type="ctrTitle"/>
          </p:nvPr>
        </p:nvSpPr>
        <p:spPr>
          <a:xfrm>
            <a:off x="580719" y="2851227"/>
            <a:ext cx="9004500" cy="641100"/>
          </a:xfrm>
          <a:prstGeom prst="rect">
            <a:avLst/>
          </a:prstGeom>
          <a:noFill/>
          <a:ln>
            <a:noFill/>
          </a:ln>
        </p:spPr>
        <p:txBody>
          <a:bodyPr spcFirstLastPara="1" wrap="square" lIns="0" tIns="0" rIns="0" bIns="0" anchor="t" anchorCtr="0">
            <a:spAutoFit/>
          </a:bodyPr>
          <a:lstStyle>
            <a:lvl1pPr lvl="0" algn="l" rtl="0">
              <a:lnSpc>
                <a:spcPct val="104166"/>
              </a:lnSpc>
              <a:spcBef>
                <a:spcPts val="0"/>
              </a:spcBef>
              <a:spcAft>
                <a:spcPts val="0"/>
              </a:spcAft>
              <a:buSzPts val="1400"/>
              <a:buNone/>
              <a:defRPr sz="4800" b="1" i="0">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71" name="Google Shape;671;g1855d5f4552_1_1546"/>
          <p:cNvSpPr txBox="1">
            <a:spLocks noGrp="1"/>
          </p:cNvSpPr>
          <p:nvPr>
            <p:ph type="subTitle" idx="1"/>
          </p:nvPr>
        </p:nvSpPr>
        <p:spPr>
          <a:xfrm>
            <a:off x="580719" y="4394359"/>
            <a:ext cx="9004500" cy="545400"/>
          </a:xfrm>
          <a:prstGeom prst="rect">
            <a:avLst/>
          </a:prstGeom>
          <a:noFill/>
          <a:ln>
            <a:noFill/>
          </a:ln>
        </p:spPr>
        <p:txBody>
          <a:bodyPr spcFirstLastPara="1" wrap="square" lIns="0" tIns="0" rIns="0" bIns="0" anchor="t" anchorCtr="0">
            <a:spAutoFit/>
          </a:bodyPr>
          <a:lstStyle>
            <a:lvl1pPr lvl="0" algn="l" rtl="0">
              <a:lnSpc>
                <a:spcPct val="146875"/>
              </a:lnSpc>
              <a:spcBef>
                <a:spcPts val="1000"/>
              </a:spcBef>
              <a:spcAft>
                <a:spcPts val="0"/>
              </a:spcAft>
              <a:buSzPts val="3200"/>
              <a:buNone/>
              <a:defRPr sz="3200" b="1" i="0">
                <a:solidFill>
                  <a:schemeClr val="accent3"/>
                </a:solidFill>
              </a:defRPr>
            </a:lvl1pPr>
            <a:lvl2pPr lvl="1" algn="ctr" rtl="0">
              <a:lnSpc>
                <a:spcPct val="90000"/>
              </a:lnSpc>
              <a:spcBef>
                <a:spcPts val="500"/>
              </a:spcBef>
              <a:spcAft>
                <a:spcPts val="0"/>
              </a:spcAft>
              <a:buSzPts val="1400"/>
              <a:buNone/>
              <a:defRPr>
                <a:solidFill>
                  <a:srgbClr val="8B8DA4"/>
                </a:solidFill>
              </a:defRPr>
            </a:lvl2pPr>
            <a:lvl3pPr lvl="2" algn="ctr" rtl="0">
              <a:lnSpc>
                <a:spcPct val="90000"/>
              </a:lnSpc>
              <a:spcBef>
                <a:spcPts val="500"/>
              </a:spcBef>
              <a:spcAft>
                <a:spcPts val="0"/>
              </a:spcAft>
              <a:buClr>
                <a:srgbClr val="8B8DA4"/>
              </a:buClr>
              <a:buSzPts val="1200"/>
              <a:buNone/>
              <a:defRPr>
                <a:solidFill>
                  <a:srgbClr val="8B8DA4"/>
                </a:solidFill>
              </a:defRPr>
            </a:lvl3pPr>
            <a:lvl4pPr lvl="3" algn="ctr" rtl="0">
              <a:lnSpc>
                <a:spcPct val="90000"/>
              </a:lnSpc>
              <a:spcBef>
                <a:spcPts val="500"/>
              </a:spcBef>
              <a:spcAft>
                <a:spcPts val="0"/>
              </a:spcAft>
              <a:buClr>
                <a:srgbClr val="8B8DA4"/>
              </a:buClr>
              <a:buSzPts val="1200"/>
              <a:buNone/>
              <a:defRPr>
                <a:solidFill>
                  <a:srgbClr val="8B8DA4"/>
                </a:solidFill>
              </a:defRPr>
            </a:lvl4pPr>
            <a:lvl5pPr lvl="4" algn="ctr" rtl="0">
              <a:lnSpc>
                <a:spcPct val="90000"/>
              </a:lnSpc>
              <a:spcBef>
                <a:spcPts val="500"/>
              </a:spcBef>
              <a:spcAft>
                <a:spcPts val="0"/>
              </a:spcAft>
              <a:buClr>
                <a:srgbClr val="8B8DA4"/>
              </a:buClr>
              <a:buSzPts val="1200"/>
              <a:buNone/>
              <a:defRPr>
                <a:solidFill>
                  <a:srgbClr val="8B8DA4"/>
                </a:solidFill>
              </a:defRPr>
            </a:lvl5pPr>
            <a:lvl6pPr lvl="5" algn="ctr" rtl="0">
              <a:lnSpc>
                <a:spcPct val="90000"/>
              </a:lnSpc>
              <a:spcBef>
                <a:spcPts val="500"/>
              </a:spcBef>
              <a:spcAft>
                <a:spcPts val="0"/>
              </a:spcAft>
              <a:buClr>
                <a:srgbClr val="8B8DA4"/>
              </a:buClr>
              <a:buSzPts val="1800"/>
              <a:buNone/>
              <a:defRPr>
                <a:solidFill>
                  <a:srgbClr val="8B8DA4"/>
                </a:solidFill>
              </a:defRPr>
            </a:lvl6pPr>
            <a:lvl7pPr lvl="6" algn="ctr" rtl="0">
              <a:lnSpc>
                <a:spcPct val="90000"/>
              </a:lnSpc>
              <a:spcBef>
                <a:spcPts val="500"/>
              </a:spcBef>
              <a:spcAft>
                <a:spcPts val="0"/>
              </a:spcAft>
              <a:buClr>
                <a:srgbClr val="8B8DA4"/>
              </a:buClr>
              <a:buSzPts val="1800"/>
              <a:buNone/>
              <a:defRPr>
                <a:solidFill>
                  <a:srgbClr val="8B8DA4"/>
                </a:solidFill>
              </a:defRPr>
            </a:lvl7pPr>
            <a:lvl8pPr lvl="7" algn="ctr" rtl="0">
              <a:lnSpc>
                <a:spcPct val="90000"/>
              </a:lnSpc>
              <a:spcBef>
                <a:spcPts val="500"/>
              </a:spcBef>
              <a:spcAft>
                <a:spcPts val="0"/>
              </a:spcAft>
              <a:buClr>
                <a:srgbClr val="8B8DA4"/>
              </a:buClr>
              <a:buSzPts val="1800"/>
              <a:buNone/>
              <a:defRPr>
                <a:solidFill>
                  <a:srgbClr val="8B8DA4"/>
                </a:solidFill>
              </a:defRPr>
            </a:lvl8pPr>
            <a:lvl9pPr lvl="8" algn="ctr" rtl="0">
              <a:lnSpc>
                <a:spcPct val="90000"/>
              </a:lnSpc>
              <a:spcBef>
                <a:spcPts val="500"/>
              </a:spcBef>
              <a:spcAft>
                <a:spcPts val="0"/>
              </a:spcAft>
              <a:buClr>
                <a:srgbClr val="8B8DA4"/>
              </a:buClr>
              <a:buSzPts val="1800"/>
              <a:buNone/>
              <a:defRPr>
                <a:solidFill>
                  <a:srgbClr val="8B8DA4"/>
                </a:solidFill>
              </a:defRPr>
            </a:lvl9pPr>
          </a:lstStyle>
          <a:p>
            <a:endParaRPr/>
          </a:p>
        </p:txBody>
      </p:sp>
      <p:sp>
        <p:nvSpPr>
          <p:cNvPr id="672" name="Google Shape;672;g1855d5f4552_1_1546"/>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673" name="Google Shape;673;g1855d5f4552_1_1546"/>
          <p:cNvPicPr preferRelativeResize="0"/>
          <p:nvPr/>
        </p:nvPicPr>
        <p:blipFill rotWithShape="1">
          <a:blip r:embed="rId2">
            <a:alphaModFix/>
          </a:blip>
          <a:srcRect/>
          <a:stretch/>
        </p:blipFill>
        <p:spPr>
          <a:xfrm>
            <a:off x="336551" y="290512"/>
            <a:ext cx="1133635" cy="887972"/>
          </a:xfrm>
          <a:prstGeom prst="rect">
            <a:avLst/>
          </a:prstGeom>
          <a:noFill/>
          <a:ln>
            <a:noFill/>
          </a:ln>
        </p:spPr>
      </p:pic>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3">
  <p:cSld name="Title slide 3">
    <p:bg>
      <p:bgPr>
        <a:solidFill>
          <a:schemeClr val="lt2"/>
        </a:solidFill>
        <a:effectLst/>
      </p:bgPr>
    </p:bg>
    <p:spTree>
      <p:nvGrpSpPr>
        <p:cNvPr id="1" name="Shape 674"/>
        <p:cNvGrpSpPr/>
        <p:nvPr/>
      </p:nvGrpSpPr>
      <p:grpSpPr>
        <a:xfrm>
          <a:off x="0" y="0"/>
          <a:ext cx="0" cy="0"/>
          <a:chOff x="0" y="0"/>
          <a:chExt cx="0" cy="0"/>
        </a:xfrm>
      </p:grpSpPr>
      <p:sp>
        <p:nvSpPr>
          <p:cNvPr id="675" name="Google Shape;675;g1855d5f4552_1_1555"/>
          <p:cNvSpPr txBox="1"/>
          <p:nvPr/>
        </p:nvSpPr>
        <p:spPr>
          <a:xfrm>
            <a:off x="6013451" y="6319838"/>
            <a:ext cx="5841900" cy="2523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676" name="Google Shape;676;g1855d5f4552_1_1555"/>
          <p:cNvSpPr>
            <a:spLocks noGrp="1"/>
          </p:cNvSpPr>
          <p:nvPr>
            <p:ph type="pic" idx="2"/>
          </p:nvPr>
        </p:nvSpPr>
        <p:spPr>
          <a:xfrm>
            <a:off x="0" y="0"/>
            <a:ext cx="12192000" cy="6858000"/>
          </a:xfrm>
          <a:prstGeom prst="rect">
            <a:avLst/>
          </a:prstGeom>
          <a:noFill/>
          <a:ln>
            <a:noFill/>
          </a:ln>
        </p:spPr>
      </p:sp>
      <p:cxnSp>
        <p:nvCxnSpPr>
          <p:cNvPr id="677" name="Google Shape;677;g1855d5f4552_1_1555"/>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cxnSp>
        <p:nvCxnSpPr>
          <p:cNvPr id="678" name="Google Shape;678;g1855d5f4552_1_1555"/>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679" name="Google Shape;679;g1855d5f4552_1_1555"/>
          <p:cNvSpPr txBox="1"/>
          <p:nvPr/>
        </p:nvSpPr>
        <p:spPr>
          <a:xfrm>
            <a:off x="336551" y="6319838"/>
            <a:ext cx="7778700" cy="247800"/>
          </a:xfrm>
          <a:prstGeom prst="rect">
            <a:avLst/>
          </a:prstGeom>
          <a:noFill/>
          <a:ln>
            <a:noFill/>
          </a:ln>
        </p:spPr>
        <p:txBody>
          <a:bodyPr spcFirstLastPara="1" wrap="square" lIns="0" tIns="45700" rIns="0" bIns="45700" anchor="ctr" anchorCtr="0">
            <a:noAutofit/>
          </a:bodyPr>
          <a:lstStyle/>
          <a:p>
            <a:pPr marL="0" marR="0" lvl="0" indent="0" algn="l" rtl="0">
              <a:spcBef>
                <a:spcPts val="0"/>
              </a:spcBef>
              <a:spcAft>
                <a:spcPts val="0"/>
              </a:spcAft>
              <a:buNone/>
            </a:pPr>
            <a:r>
              <a:rPr lang="en-US" sz="1100">
                <a:solidFill>
                  <a:srgbClr val="FFFFFF"/>
                </a:solidFill>
                <a:latin typeface="Arial"/>
                <a:ea typeface="Arial"/>
                <a:cs typeface="Arial"/>
                <a:sym typeface="Arial"/>
              </a:rPr>
              <a:t>Click to edit footer free text field</a:t>
            </a:r>
            <a:endParaRPr/>
          </a:p>
        </p:txBody>
      </p:sp>
      <p:sp>
        <p:nvSpPr>
          <p:cNvPr id="680" name="Google Shape;680;g1855d5f4552_1_1555"/>
          <p:cNvSpPr/>
          <p:nvPr/>
        </p:nvSpPr>
        <p:spPr>
          <a:xfrm>
            <a:off x="334434" y="1"/>
            <a:ext cx="1542000" cy="120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81" name="Google Shape;681;g1855d5f4552_1_1555"/>
          <p:cNvSpPr txBox="1">
            <a:spLocks noGrp="1"/>
          </p:cNvSpPr>
          <p:nvPr>
            <p:ph type="ctrTitle"/>
          </p:nvPr>
        </p:nvSpPr>
        <p:spPr>
          <a:xfrm>
            <a:off x="580719" y="2851227"/>
            <a:ext cx="9004500" cy="641100"/>
          </a:xfrm>
          <a:prstGeom prst="rect">
            <a:avLst/>
          </a:prstGeom>
          <a:noFill/>
          <a:ln>
            <a:noFill/>
          </a:ln>
        </p:spPr>
        <p:txBody>
          <a:bodyPr spcFirstLastPara="1" wrap="square" lIns="0" tIns="0" rIns="0" bIns="0" anchor="t" anchorCtr="0">
            <a:spAutoFit/>
          </a:bodyPr>
          <a:lstStyle>
            <a:lvl1pPr lvl="0" algn="l" rtl="0">
              <a:lnSpc>
                <a:spcPct val="104166"/>
              </a:lnSpc>
              <a:spcBef>
                <a:spcPts val="0"/>
              </a:spcBef>
              <a:spcAft>
                <a:spcPts val="0"/>
              </a:spcAft>
              <a:buSzPts val="1400"/>
              <a:buNone/>
              <a:defRPr sz="4800" b="1" i="0">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82" name="Google Shape;682;g1855d5f4552_1_1555"/>
          <p:cNvSpPr txBox="1">
            <a:spLocks noGrp="1"/>
          </p:cNvSpPr>
          <p:nvPr>
            <p:ph type="subTitle" idx="1"/>
          </p:nvPr>
        </p:nvSpPr>
        <p:spPr>
          <a:xfrm>
            <a:off x="580719" y="4394359"/>
            <a:ext cx="9004500" cy="545400"/>
          </a:xfrm>
          <a:prstGeom prst="rect">
            <a:avLst/>
          </a:prstGeom>
          <a:noFill/>
          <a:ln>
            <a:noFill/>
          </a:ln>
        </p:spPr>
        <p:txBody>
          <a:bodyPr spcFirstLastPara="1" wrap="square" lIns="0" tIns="0" rIns="0" bIns="0" anchor="t" anchorCtr="0">
            <a:spAutoFit/>
          </a:bodyPr>
          <a:lstStyle>
            <a:lvl1pPr lvl="0" algn="l" rtl="0">
              <a:lnSpc>
                <a:spcPct val="146875"/>
              </a:lnSpc>
              <a:spcBef>
                <a:spcPts val="1000"/>
              </a:spcBef>
              <a:spcAft>
                <a:spcPts val="0"/>
              </a:spcAft>
              <a:buSzPts val="3200"/>
              <a:buNone/>
              <a:defRPr sz="3200" b="1" i="0">
                <a:solidFill>
                  <a:schemeClr val="accent3"/>
                </a:solidFill>
              </a:defRPr>
            </a:lvl1pPr>
            <a:lvl2pPr lvl="1" algn="ctr" rtl="0">
              <a:lnSpc>
                <a:spcPct val="90000"/>
              </a:lnSpc>
              <a:spcBef>
                <a:spcPts val="500"/>
              </a:spcBef>
              <a:spcAft>
                <a:spcPts val="0"/>
              </a:spcAft>
              <a:buSzPts val="1400"/>
              <a:buNone/>
              <a:defRPr>
                <a:solidFill>
                  <a:srgbClr val="8B8DA4"/>
                </a:solidFill>
              </a:defRPr>
            </a:lvl2pPr>
            <a:lvl3pPr lvl="2" algn="ctr" rtl="0">
              <a:lnSpc>
                <a:spcPct val="90000"/>
              </a:lnSpc>
              <a:spcBef>
                <a:spcPts val="500"/>
              </a:spcBef>
              <a:spcAft>
                <a:spcPts val="0"/>
              </a:spcAft>
              <a:buClr>
                <a:srgbClr val="8B8DA4"/>
              </a:buClr>
              <a:buSzPts val="1200"/>
              <a:buNone/>
              <a:defRPr>
                <a:solidFill>
                  <a:srgbClr val="8B8DA4"/>
                </a:solidFill>
              </a:defRPr>
            </a:lvl3pPr>
            <a:lvl4pPr lvl="3" algn="ctr" rtl="0">
              <a:lnSpc>
                <a:spcPct val="90000"/>
              </a:lnSpc>
              <a:spcBef>
                <a:spcPts val="500"/>
              </a:spcBef>
              <a:spcAft>
                <a:spcPts val="0"/>
              </a:spcAft>
              <a:buClr>
                <a:srgbClr val="8B8DA4"/>
              </a:buClr>
              <a:buSzPts val="1200"/>
              <a:buNone/>
              <a:defRPr>
                <a:solidFill>
                  <a:srgbClr val="8B8DA4"/>
                </a:solidFill>
              </a:defRPr>
            </a:lvl4pPr>
            <a:lvl5pPr lvl="4" algn="ctr" rtl="0">
              <a:lnSpc>
                <a:spcPct val="90000"/>
              </a:lnSpc>
              <a:spcBef>
                <a:spcPts val="500"/>
              </a:spcBef>
              <a:spcAft>
                <a:spcPts val="0"/>
              </a:spcAft>
              <a:buClr>
                <a:srgbClr val="8B8DA4"/>
              </a:buClr>
              <a:buSzPts val="1200"/>
              <a:buNone/>
              <a:defRPr>
                <a:solidFill>
                  <a:srgbClr val="8B8DA4"/>
                </a:solidFill>
              </a:defRPr>
            </a:lvl5pPr>
            <a:lvl6pPr lvl="5" algn="ctr" rtl="0">
              <a:lnSpc>
                <a:spcPct val="90000"/>
              </a:lnSpc>
              <a:spcBef>
                <a:spcPts val="500"/>
              </a:spcBef>
              <a:spcAft>
                <a:spcPts val="0"/>
              </a:spcAft>
              <a:buClr>
                <a:srgbClr val="8B8DA4"/>
              </a:buClr>
              <a:buSzPts val="1800"/>
              <a:buNone/>
              <a:defRPr>
                <a:solidFill>
                  <a:srgbClr val="8B8DA4"/>
                </a:solidFill>
              </a:defRPr>
            </a:lvl6pPr>
            <a:lvl7pPr lvl="6" algn="ctr" rtl="0">
              <a:lnSpc>
                <a:spcPct val="90000"/>
              </a:lnSpc>
              <a:spcBef>
                <a:spcPts val="500"/>
              </a:spcBef>
              <a:spcAft>
                <a:spcPts val="0"/>
              </a:spcAft>
              <a:buClr>
                <a:srgbClr val="8B8DA4"/>
              </a:buClr>
              <a:buSzPts val="1800"/>
              <a:buNone/>
              <a:defRPr>
                <a:solidFill>
                  <a:srgbClr val="8B8DA4"/>
                </a:solidFill>
              </a:defRPr>
            </a:lvl7pPr>
            <a:lvl8pPr lvl="7" algn="ctr" rtl="0">
              <a:lnSpc>
                <a:spcPct val="90000"/>
              </a:lnSpc>
              <a:spcBef>
                <a:spcPts val="500"/>
              </a:spcBef>
              <a:spcAft>
                <a:spcPts val="0"/>
              </a:spcAft>
              <a:buClr>
                <a:srgbClr val="8B8DA4"/>
              </a:buClr>
              <a:buSzPts val="1800"/>
              <a:buNone/>
              <a:defRPr>
                <a:solidFill>
                  <a:srgbClr val="8B8DA4"/>
                </a:solidFill>
              </a:defRPr>
            </a:lvl8pPr>
            <a:lvl9pPr lvl="8" algn="ctr" rtl="0">
              <a:lnSpc>
                <a:spcPct val="90000"/>
              </a:lnSpc>
              <a:spcBef>
                <a:spcPts val="500"/>
              </a:spcBef>
              <a:spcAft>
                <a:spcPts val="0"/>
              </a:spcAft>
              <a:buClr>
                <a:srgbClr val="8B8DA4"/>
              </a:buClr>
              <a:buSzPts val="1800"/>
              <a:buNone/>
              <a:defRPr>
                <a:solidFill>
                  <a:srgbClr val="8B8DA4"/>
                </a:solidFill>
              </a:defRPr>
            </a:lvl9pPr>
          </a:lstStyle>
          <a:p>
            <a:endParaRPr/>
          </a:p>
        </p:txBody>
      </p:sp>
      <p:sp>
        <p:nvSpPr>
          <p:cNvPr id="683" name="Google Shape;683;g1855d5f4552_1_1555"/>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684" name="Google Shape;684;g1855d5f4552_1_1555"/>
          <p:cNvPicPr preferRelativeResize="0"/>
          <p:nvPr/>
        </p:nvPicPr>
        <p:blipFill rotWithShape="1">
          <a:blip r:embed="rId2">
            <a:alphaModFix/>
          </a:blip>
          <a:srcRect/>
          <a:stretch/>
        </p:blipFill>
        <p:spPr>
          <a:xfrm>
            <a:off x="499801" y="122165"/>
            <a:ext cx="1133637" cy="888016"/>
          </a:xfrm>
          <a:prstGeom prst="rect">
            <a:avLst/>
          </a:prstGeom>
          <a:noFill/>
          <a:ln>
            <a:noFill/>
          </a:ln>
        </p:spPr>
      </p:pic>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tatement slide">
  <p:cSld name="Statement slide">
    <p:bg>
      <p:bgPr>
        <a:solidFill>
          <a:schemeClr val="dk2"/>
        </a:solidFill>
        <a:effectLst/>
      </p:bgPr>
    </p:bg>
    <p:spTree>
      <p:nvGrpSpPr>
        <p:cNvPr id="1" name="Shape 685"/>
        <p:cNvGrpSpPr/>
        <p:nvPr/>
      </p:nvGrpSpPr>
      <p:grpSpPr>
        <a:xfrm>
          <a:off x="0" y="0"/>
          <a:ext cx="0" cy="0"/>
          <a:chOff x="0" y="0"/>
          <a:chExt cx="0" cy="0"/>
        </a:xfrm>
      </p:grpSpPr>
      <p:cxnSp>
        <p:nvCxnSpPr>
          <p:cNvPr id="686" name="Google Shape;686;g1855d5f4552_1_1566"/>
          <p:cNvCxnSpPr/>
          <p:nvPr/>
        </p:nvCxnSpPr>
        <p:spPr>
          <a:xfrm>
            <a:off x="336551" y="468313"/>
            <a:ext cx="11518800" cy="0"/>
          </a:xfrm>
          <a:prstGeom prst="straightConnector1">
            <a:avLst/>
          </a:prstGeom>
          <a:noFill/>
          <a:ln w="50800" cap="flat" cmpd="sng">
            <a:solidFill>
              <a:schemeClr val="lt1"/>
            </a:solidFill>
            <a:prstDash val="solid"/>
            <a:round/>
            <a:headEnd type="none" w="sm" len="sm"/>
            <a:tailEnd type="none" w="sm" len="sm"/>
          </a:ln>
        </p:spPr>
      </p:cxnSp>
      <p:cxnSp>
        <p:nvCxnSpPr>
          <p:cNvPr id="687" name="Google Shape;687;g1855d5f4552_1_1566"/>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688" name="Google Shape;688;g1855d5f4552_1_1566"/>
          <p:cNvSpPr txBox="1"/>
          <p:nvPr/>
        </p:nvSpPr>
        <p:spPr>
          <a:xfrm>
            <a:off x="6013451" y="6319838"/>
            <a:ext cx="5841900" cy="2523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689" name="Google Shape;689;g1855d5f4552_1_1566"/>
          <p:cNvSpPr txBox="1">
            <a:spLocks noGrp="1"/>
          </p:cNvSpPr>
          <p:nvPr>
            <p:ph type="body" idx="1"/>
          </p:nvPr>
        </p:nvSpPr>
        <p:spPr>
          <a:xfrm>
            <a:off x="336001" y="3608389"/>
            <a:ext cx="11520300" cy="904800"/>
          </a:xfrm>
          <a:prstGeom prst="rect">
            <a:avLst/>
          </a:prstGeom>
          <a:noFill/>
          <a:ln>
            <a:noFill/>
          </a:ln>
        </p:spPr>
        <p:txBody>
          <a:bodyPr spcFirstLastPara="1" wrap="square" lIns="0" tIns="0" rIns="0" bIns="45700" anchor="t" anchorCtr="0">
            <a:spAutoFit/>
          </a:bodyPr>
          <a:lstStyle>
            <a:lvl1pPr marL="457200" lvl="0" indent="-228600" algn="l" rtl="0">
              <a:lnSpc>
                <a:spcPct val="90000"/>
              </a:lnSpc>
              <a:spcBef>
                <a:spcPts val="1000"/>
              </a:spcBef>
              <a:spcAft>
                <a:spcPts val="0"/>
              </a:spcAft>
              <a:buSzPts val="6200"/>
              <a:buNone/>
              <a:defRPr sz="6200" b="1" i="0">
                <a:solidFill>
                  <a:srgbClr val="FFFFFF"/>
                </a:solidFill>
                <a:latin typeface="Arial"/>
                <a:ea typeface="Arial"/>
                <a:cs typeface="Arial"/>
                <a:sym typeface="Arial"/>
              </a:defRPr>
            </a:lvl1pPr>
            <a:lvl2pPr marL="914400" lvl="1" indent="-228600" algn="l" rtl="0">
              <a:lnSpc>
                <a:spcPct val="90000"/>
              </a:lnSpc>
              <a:spcBef>
                <a:spcPts val="500"/>
              </a:spcBef>
              <a:spcAft>
                <a:spcPts val="0"/>
              </a:spcAft>
              <a:buSzPts val="4800"/>
              <a:buNone/>
              <a:defRPr sz="4800" b="1">
                <a:solidFill>
                  <a:srgbClr val="FFFFFF"/>
                </a:solidFill>
                <a:latin typeface="Arial"/>
                <a:ea typeface="Arial"/>
                <a:cs typeface="Arial"/>
                <a:sym typeface="Arial"/>
              </a:defRPr>
            </a:lvl2pPr>
            <a:lvl3pPr marL="1371600" lvl="2" indent="-228600" algn="l" rtl="0">
              <a:lnSpc>
                <a:spcPct val="90000"/>
              </a:lnSpc>
              <a:spcBef>
                <a:spcPts val="500"/>
              </a:spcBef>
              <a:spcAft>
                <a:spcPts val="0"/>
              </a:spcAft>
              <a:buClr>
                <a:srgbClr val="FFFFFF"/>
              </a:buClr>
              <a:buSzPts val="4800"/>
              <a:buNone/>
              <a:defRPr sz="4800" b="1">
                <a:solidFill>
                  <a:srgbClr val="FFFFFF"/>
                </a:solidFill>
                <a:latin typeface="Arial"/>
                <a:ea typeface="Arial"/>
                <a:cs typeface="Arial"/>
                <a:sym typeface="Arial"/>
              </a:defRPr>
            </a:lvl3pPr>
            <a:lvl4pPr marL="1828800" lvl="3" indent="-228600" algn="l" rtl="0">
              <a:lnSpc>
                <a:spcPct val="90000"/>
              </a:lnSpc>
              <a:spcBef>
                <a:spcPts val="500"/>
              </a:spcBef>
              <a:spcAft>
                <a:spcPts val="0"/>
              </a:spcAft>
              <a:buClr>
                <a:srgbClr val="FFFFFF"/>
              </a:buClr>
              <a:buSzPts val="4800"/>
              <a:buNone/>
              <a:defRPr sz="4800" b="1">
                <a:solidFill>
                  <a:srgbClr val="FFFFFF"/>
                </a:solidFill>
                <a:latin typeface="Arial"/>
                <a:ea typeface="Arial"/>
                <a:cs typeface="Arial"/>
                <a:sym typeface="Arial"/>
              </a:defRPr>
            </a:lvl4pPr>
            <a:lvl5pPr marL="2286000" lvl="4" indent="-228600" algn="l" rtl="0">
              <a:lnSpc>
                <a:spcPct val="90000"/>
              </a:lnSpc>
              <a:spcBef>
                <a:spcPts val="500"/>
              </a:spcBef>
              <a:spcAft>
                <a:spcPts val="0"/>
              </a:spcAft>
              <a:buClr>
                <a:srgbClr val="FFFFFF"/>
              </a:buClr>
              <a:buSzPts val="4800"/>
              <a:buNone/>
              <a:defRPr sz="4800" b="1">
                <a:solidFill>
                  <a:srgbClr val="FFFFFF"/>
                </a:solidFill>
                <a:latin typeface="Arial"/>
                <a:ea typeface="Arial"/>
                <a:cs typeface="Arial"/>
                <a:sym typeface="Aria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0" name="Google Shape;690;g1855d5f4552_1_1566"/>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b="1" i="0">
                <a:solidFill>
                  <a:srgbClr val="FFFFFF"/>
                </a:solidFill>
                <a:latin typeface="Arial"/>
                <a:ea typeface="Arial"/>
                <a:cs typeface="Arial"/>
                <a:sym typeface="Aria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91" name="Google Shape;691;g1855d5f4552_1_1566"/>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lain">
  <p:cSld name="Plain">
    <p:spTree>
      <p:nvGrpSpPr>
        <p:cNvPr id="1" name="Shape 692"/>
        <p:cNvGrpSpPr/>
        <p:nvPr/>
      </p:nvGrpSpPr>
      <p:grpSpPr>
        <a:xfrm>
          <a:off x="0" y="0"/>
          <a:ext cx="0" cy="0"/>
          <a:chOff x="0" y="0"/>
          <a:chExt cx="0" cy="0"/>
        </a:xfrm>
      </p:grpSpPr>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 - White Blue">
  <p:cSld name="Title and two column - White Blue">
    <p:spTree>
      <p:nvGrpSpPr>
        <p:cNvPr id="1" name="Shape 693"/>
        <p:cNvGrpSpPr/>
        <p:nvPr/>
      </p:nvGrpSpPr>
      <p:grpSpPr>
        <a:xfrm>
          <a:off x="0" y="0"/>
          <a:ext cx="0" cy="0"/>
          <a:chOff x="0" y="0"/>
          <a:chExt cx="0" cy="0"/>
        </a:xfrm>
      </p:grpSpPr>
      <p:cxnSp>
        <p:nvCxnSpPr>
          <p:cNvPr id="694" name="Google Shape;694;g1855d5f4552_1_1574"/>
          <p:cNvCxnSpPr/>
          <p:nvPr/>
        </p:nvCxnSpPr>
        <p:spPr>
          <a:xfrm>
            <a:off x="336551" y="468313"/>
            <a:ext cx="11518800" cy="0"/>
          </a:xfrm>
          <a:prstGeom prst="straightConnector1">
            <a:avLst/>
          </a:prstGeom>
          <a:noFill/>
          <a:ln w="50800" cap="flat" cmpd="sng">
            <a:solidFill>
              <a:schemeClr val="dk2"/>
            </a:solidFill>
            <a:prstDash val="solid"/>
            <a:round/>
            <a:headEnd type="none" w="sm" len="sm"/>
            <a:tailEnd type="none" w="sm" len="sm"/>
          </a:ln>
        </p:spPr>
      </p:cxnSp>
      <p:sp>
        <p:nvSpPr>
          <p:cNvPr id="695" name="Google Shape;695;g1855d5f4552_1_1574"/>
          <p:cNvSpPr txBox="1">
            <a:spLocks noGrp="1"/>
          </p:cNvSpPr>
          <p:nvPr>
            <p:ph type="body" idx="1"/>
          </p:nvPr>
        </p:nvSpPr>
        <p:spPr>
          <a:xfrm>
            <a:off x="350400"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6" name="Google Shape;696;g1855d5f4552_1_1574"/>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697" name="Google Shape;697;g1855d5f4552_1_1574"/>
          <p:cNvSpPr txBox="1">
            <a:spLocks noGrp="1"/>
          </p:cNvSpPr>
          <p:nvPr>
            <p:ph type="body" idx="2"/>
          </p:nvPr>
        </p:nvSpPr>
        <p:spPr>
          <a:xfrm>
            <a:off x="6254255"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8" name="Google Shape;698;g1855d5f4552_1_1574"/>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 - White Blue">
  <p:cSld name="Title and three column - White Blue">
    <p:spTree>
      <p:nvGrpSpPr>
        <p:cNvPr id="1" name="Shape 699"/>
        <p:cNvGrpSpPr/>
        <p:nvPr/>
      </p:nvGrpSpPr>
      <p:grpSpPr>
        <a:xfrm>
          <a:off x="0" y="0"/>
          <a:ext cx="0" cy="0"/>
          <a:chOff x="0" y="0"/>
          <a:chExt cx="0" cy="0"/>
        </a:xfrm>
      </p:grpSpPr>
      <p:cxnSp>
        <p:nvCxnSpPr>
          <p:cNvPr id="700" name="Google Shape;700;g1855d5f4552_1_1580"/>
          <p:cNvCxnSpPr/>
          <p:nvPr/>
        </p:nvCxnSpPr>
        <p:spPr>
          <a:xfrm>
            <a:off x="336551" y="468313"/>
            <a:ext cx="11518800" cy="0"/>
          </a:xfrm>
          <a:prstGeom prst="straightConnector1">
            <a:avLst/>
          </a:prstGeom>
          <a:noFill/>
          <a:ln w="50800" cap="flat" cmpd="sng">
            <a:solidFill>
              <a:schemeClr val="dk2"/>
            </a:solidFill>
            <a:prstDash val="solid"/>
            <a:round/>
            <a:headEnd type="none" w="sm" len="sm"/>
            <a:tailEnd type="none" w="sm" len="sm"/>
          </a:ln>
        </p:spPr>
      </p:cxnSp>
      <p:sp>
        <p:nvSpPr>
          <p:cNvPr id="701" name="Google Shape;701;g1855d5f4552_1_1580"/>
          <p:cNvSpPr txBox="1">
            <a:spLocks noGrp="1"/>
          </p:cNvSpPr>
          <p:nvPr>
            <p:ph type="body" idx="1"/>
          </p:nvPr>
        </p:nvSpPr>
        <p:spPr>
          <a:xfrm>
            <a:off x="336000" y="1537382"/>
            <a:ext cx="35391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2" name="Google Shape;702;g1855d5f4552_1_1580"/>
          <p:cNvSpPr txBox="1">
            <a:spLocks noGrp="1"/>
          </p:cNvSpPr>
          <p:nvPr>
            <p:ph type="body" idx="2"/>
          </p:nvPr>
        </p:nvSpPr>
        <p:spPr>
          <a:xfrm>
            <a:off x="4314206" y="1537382"/>
            <a:ext cx="35457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3" name="Google Shape;703;g1855d5f4552_1_1580"/>
          <p:cNvSpPr txBox="1">
            <a:spLocks noGrp="1"/>
          </p:cNvSpPr>
          <p:nvPr>
            <p:ph type="body" idx="3"/>
          </p:nvPr>
        </p:nvSpPr>
        <p:spPr>
          <a:xfrm>
            <a:off x="8299117" y="1537382"/>
            <a:ext cx="35457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4" name="Google Shape;704;g1855d5f4552_1_1580"/>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05" name="Google Shape;705;g1855d5f4552_1_1580"/>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 White Blue">
  <p:cSld name="Title only - White Blue">
    <p:spTree>
      <p:nvGrpSpPr>
        <p:cNvPr id="1" name="Shape 706"/>
        <p:cNvGrpSpPr/>
        <p:nvPr/>
      </p:nvGrpSpPr>
      <p:grpSpPr>
        <a:xfrm>
          <a:off x="0" y="0"/>
          <a:ext cx="0" cy="0"/>
          <a:chOff x="0" y="0"/>
          <a:chExt cx="0" cy="0"/>
        </a:xfrm>
      </p:grpSpPr>
      <p:cxnSp>
        <p:nvCxnSpPr>
          <p:cNvPr id="707" name="Google Shape;707;g1855d5f4552_1_1587"/>
          <p:cNvCxnSpPr/>
          <p:nvPr/>
        </p:nvCxnSpPr>
        <p:spPr>
          <a:xfrm>
            <a:off x="336551" y="468313"/>
            <a:ext cx="11518800" cy="0"/>
          </a:xfrm>
          <a:prstGeom prst="straightConnector1">
            <a:avLst/>
          </a:prstGeom>
          <a:noFill/>
          <a:ln w="50800" cap="flat" cmpd="sng">
            <a:solidFill>
              <a:schemeClr val="dk2"/>
            </a:solidFill>
            <a:prstDash val="solid"/>
            <a:round/>
            <a:headEnd type="none" w="sm" len="sm"/>
            <a:tailEnd type="none" w="sm" len="sm"/>
          </a:ln>
        </p:spPr>
      </p:cxnSp>
      <p:sp>
        <p:nvSpPr>
          <p:cNvPr id="708" name="Google Shape;708;g1855d5f4552_1_1587"/>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09" name="Google Shape;709;g1855d5f4552_1_1587"/>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 Blue">
  <p:cSld name="Title and Content - Blue">
    <p:bg>
      <p:bgPr>
        <a:solidFill>
          <a:schemeClr val="dk2"/>
        </a:solidFill>
        <a:effectLst/>
      </p:bgPr>
    </p:bg>
    <p:spTree>
      <p:nvGrpSpPr>
        <p:cNvPr id="1" name="Shape 710"/>
        <p:cNvGrpSpPr/>
        <p:nvPr/>
      </p:nvGrpSpPr>
      <p:grpSpPr>
        <a:xfrm>
          <a:off x="0" y="0"/>
          <a:ext cx="0" cy="0"/>
          <a:chOff x="0" y="0"/>
          <a:chExt cx="0" cy="0"/>
        </a:xfrm>
      </p:grpSpPr>
      <p:cxnSp>
        <p:nvCxnSpPr>
          <p:cNvPr id="711" name="Google Shape;711;g1855d5f4552_1_1591"/>
          <p:cNvCxnSpPr/>
          <p:nvPr/>
        </p:nvCxnSpPr>
        <p:spPr>
          <a:xfrm>
            <a:off x="336551" y="468313"/>
            <a:ext cx="11518800" cy="0"/>
          </a:xfrm>
          <a:prstGeom prst="straightConnector1">
            <a:avLst/>
          </a:prstGeom>
          <a:noFill/>
          <a:ln w="50800" cap="flat" cmpd="sng">
            <a:solidFill>
              <a:schemeClr val="lt1"/>
            </a:solidFill>
            <a:prstDash val="solid"/>
            <a:round/>
            <a:headEnd type="none" w="sm" len="sm"/>
            <a:tailEnd type="none" w="sm" len="sm"/>
          </a:ln>
        </p:spPr>
      </p:cxnSp>
      <p:cxnSp>
        <p:nvCxnSpPr>
          <p:cNvPr id="712" name="Google Shape;712;g1855d5f4552_1_1591"/>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713" name="Google Shape;713;g1855d5f4552_1_1591"/>
          <p:cNvSpPr txBox="1"/>
          <p:nvPr/>
        </p:nvSpPr>
        <p:spPr>
          <a:xfrm>
            <a:off x="6013451" y="6319838"/>
            <a:ext cx="5841900" cy="2604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714" name="Google Shape;714;g1855d5f4552_1_1591"/>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15" name="Google Shape;715;g1855d5f4552_1_1591"/>
          <p:cNvSpPr txBox="1">
            <a:spLocks noGrp="1"/>
          </p:cNvSpPr>
          <p:nvPr>
            <p:ph type="body" idx="1"/>
          </p:nvPr>
        </p:nvSpPr>
        <p:spPr>
          <a:xfrm>
            <a:off x="350400" y="1537382"/>
            <a:ext cx="115029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lt1"/>
              </a:buClr>
              <a:buSzPts val="1400"/>
              <a:buChar char="•"/>
              <a:defRPr sz="1400" i="0">
                <a:solidFill>
                  <a:schemeClr val="lt1"/>
                </a:solidFill>
              </a:defRPr>
            </a:lvl1pPr>
            <a:lvl2pPr marL="914400" lvl="1" indent="-317500" algn="l" rtl="0">
              <a:lnSpc>
                <a:spcPct val="90000"/>
              </a:lnSpc>
              <a:spcBef>
                <a:spcPts val="500"/>
              </a:spcBef>
              <a:spcAft>
                <a:spcPts val="0"/>
              </a:spcAft>
              <a:buClr>
                <a:schemeClr val="lt1"/>
              </a:buClr>
              <a:buSzPts val="1400"/>
              <a:buChar char="•"/>
              <a:defRPr sz="1400" i="0">
                <a:solidFill>
                  <a:schemeClr val="lt1"/>
                </a:solidFill>
              </a:defRPr>
            </a:lvl2pPr>
            <a:lvl3pPr marL="1371600" lvl="2" indent="-304800" algn="l" rtl="0">
              <a:lnSpc>
                <a:spcPct val="90000"/>
              </a:lnSpc>
              <a:spcBef>
                <a:spcPts val="500"/>
              </a:spcBef>
              <a:spcAft>
                <a:spcPts val="0"/>
              </a:spcAft>
              <a:buClr>
                <a:schemeClr val="lt1"/>
              </a:buClr>
              <a:buSzPts val="1200"/>
              <a:buChar char="–"/>
              <a:defRPr sz="1200" i="0">
                <a:solidFill>
                  <a:schemeClr val="lt1"/>
                </a:solidFill>
              </a:defRPr>
            </a:lvl3pPr>
            <a:lvl4pPr marL="1828800" lvl="3" indent="-304800" algn="l" rtl="0">
              <a:lnSpc>
                <a:spcPct val="90000"/>
              </a:lnSpc>
              <a:spcBef>
                <a:spcPts val="500"/>
              </a:spcBef>
              <a:spcAft>
                <a:spcPts val="0"/>
              </a:spcAft>
              <a:buClr>
                <a:schemeClr val="lt1"/>
              </a:buClr>
              <a:buSzPts val="1200"/>
              <a:buChar char="‒"/>
              <a:defRPr sz="1200" i="0">
                <a:solidFill>
                  <a:schemeClr val="lt1"/>
                </a:solidFill>
              </a:defRPr>
            </a:lvl4pPr>
            <a:lvl5pPr marL="2286000" lvl="4" indent="-304800" algn="l" rtl="0">
              <a:lnSpc>
                <a:spcPct val="90000"/>
              </a:lnSpc>
              <a:spcBef>
                <a:spcPts val="500"/>
              </a:spcBef>
              <a:spcAft>
                <a:spcPts val="0"/>
              </a:spcAft>
              <a:buClr>
                <a:schemeClr val="lt1"/>
              </a:buClr>
              <a:buSzPts val="1200"/>
              <a:buChar char="–"/>
              <a:defRPr sz="1200" i="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6" name="Google Shape;716;g1855d5f4552_1_1591"/>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 - Blue">
  <p:cSld name="Title and two column - Blue">
    <p:bg>
      <p:bgPr>
        <a:solidFill>
          <a:schemeClr val="dk2"/>
        </a:solidFill>
        <a:effectLst/>
      </p:bgPr>
    </p:bg>
    <p:spTree>
      <p:nvGrpSpPr>
        <p:cNvPr id="1" name="Shape 717"/>
        <p:cNvGrpSpPr/>
        <p:nvPr/>
      </p:nvGrpSpPr>
      <p:grpSpPr>
        <a:xfrm>
          <a:off x="0" y="0"/>
          <a:ext cx="0" cy="0"/>
          <a:chOff x="0" y="0"/>
          <a:chExt cx="0" cy="0"/>
        </a:xfrm>
      </p:grpSpPr>
      <p:cxnSp>
        <p:nvCxnSpPr>
          <p:cNvPr id="718" name="Google Shape;718;g1855d5f4552_1_1598"/>
          <p:cNvCxnSpPr/>
          <p:nvPr/>
        </p:nvCxnSpPr>
        <p:spPr>
          <a:xfrm>
            <a:off x="336551" y="468313"/>
            <a:ext cx="11518800" cy="0"/>
          </a:xfrm>
          <a:prstGeom prst="straightConnector1">
            <a:avLst/>
          </a:prstGeom>
          <a:noFill/>
          <a:ln w="50800" cap="flat" cmpd="sng">
            <a:solidFill>
              <a:schemeClr val="lt1"/>
            </a:solidFill>
            <a:prstDash val="solid"/>
            <a:round/>
            <a:headEnd type="none" w="sm" len="sm"/>
            <a:tailEnd type="none" w="sm" len="sm"/>
          </a:ln>
        </p:spPr>
      </p:cxnSp>
      <p:cxnSp>
        <p:nvCxnSpPr>
          <p:cNvPr id="719" name="Google Shape;719;g1855d5f4552_1_1598"/>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720" name="Google Shape;720;g1855d5f4552_1_1598"/>
          <p:cNvSpPr txBox="1"/>
          <p:nvPr/>
        </p:nvSpPr>
        <p:spPr>
          <a:xfrm>
            <a:off x="6013451" y="6319838"/>
            <a:ext cx="5841900" cy="2460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721" name="Google Shape;721;g1855d5f4552_1_1598"/>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22" name="Google Shape;722;g1855d5f4552_1_1598"/>
          <p:cNvSpPr txBox="1">
            <a:spLocks noGrp="1"/>
          </p:cNvSpPr>
          <p:nvPr>
            <p:ph type="body" idx="1"/>
          </p:nvPr>
        </p:nvSpPr>
        <p:spPr>
          <a:xfrm>
            <a:off x="350400"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rgbClr val="FFFFFF"/>
              </a:buClr>
              <a:buSzPts val="1400"/>
              <a:buChar char="•"/>
              <a:defRPr sz="1400" i="0">
                <a:solidFill>
                  <a:srgbClr val="FFFFFF"/>
                </a:solidFill>
              </a:defRPr>
            </a:lvl1pPr>
            <a:lvl2pPr marL="914400" lvl="1" indent="-317500" algn="l" rtl="0">
              <a:lnSpc>
                <a:spcPct val="90000"/>
              </a:lnSpc>
              <a:spcBef>
                <a:spcPts val="500"/>
              </a:spcBef>
              <a:spcAft>
                <a:spcPts val="0"/>
              </a:spcAft>
              <a:buClr>
                <a:srgbClr val="FFFFFF"/>
              </a:buClr>
              <a:buSzPts val="1400"/>
              <a:buChar char="•"/>
              <a:defRPr sz="1400" i="0">
                <a:solidFill>
                  <a:srgbClr val="FFFFFF"/>
                </a:solidFill>
              </a:defRPr>
            </a:lvl2pPr>
            <a:lvl3pPr marL="1371600" lvl="2" indent="-304800" algn="l" rtl="0">
              <a:lnSpc>
                <a:spcPct val="90000"/>
              </a:lnSpc>
              <a:spcBef>
                <a:spcPts val="500"/>
              </a:spcBef>
              <a:spcAft>
                <a:spcPts val="0"/>
              </a:spcAft>
              <a:buClr>
                <a:srgbClr val="FFFFFF"/>
              </a:buClr>
              <a:buSzPts val="1200"/>
              <a:buChar char="–"/>
              <a:defRPr sz="1200" i="0">
                <a:solidFill>
                  <a:srgbClr val="FFFFFF"/>
                </a:solidFill>
              </a:defRPr>
            </a:lvl3pPr>
            <a:lvl4pPr marL="1828800" lvl="3" indent="-304800" algn="l" rtl="0">
              <a:lnSpc>
                <a:spcPct val="90000"/>
              </a:lnSpc>
              <a:spcBef>
                <a:spcPts val="500"/>
              </a:spcBef>
              <a:spcAft>
                <a:spcPts val="0"/>
              </a:spcAft>
              <a:buClr>
                <a:srgbClr val="FFFFFF"/>
              </a:buClr>
              <a:buSzPts val="1200"/>
              <a:buChar char="‒"/>
              <a:defRPr sz="1200" i="0">
                <a:solidFill>
                  <a:srgbClr val="FFFFFF"/>
                </a:solidFill>
              </a:defRPr>
            </a:lvl4pPr>
            <a:lvl5pPr marL="2286000" lvl="4" indent="-304800" algn="l" rtl="0">
              <a:lnSpc>
                <a:spcPct val="90000"/>
              </a:lnSpc>
              <a:spcBef>
                <a:spcPts val="500"/>
              </a:spcBef>
              <a:spcAft>
                <a:spcPts val="0"/>
              </a:spcAft>
              <a:buClr>
                <a:srgbClr val="FFFFFF"/>
              </a:buClr>
              <a:buSzPts val="1200"/>
              <a:buChar char="–"/>
              <a:defRPr sz="1200" i="0">
                <a:solidFill>
                  <a:srgbClr val="FFFFF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3" name="Google Shape;723;g1855d5f4552_1_1598"/>
          <p:cNvSpPr txBox="1">
            <a:spLocks noGrp="1"/>
          </p:cNvSpPr>
          <p:nvPr>
            <p:ph type="body" idx="2"/>
          </p:nvPr>
        </p:nvSpPr>
        <p:spPr>
          <a:xfrm>
            <a:off x="6240000"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rgbClr val="FFFFFF"/>
              </a:buClr>
              <a:buSzPts val="1400"/>
              <a:buChar char="•"/>
              <a:defRPr sz="1400" i="0">
                <a:solidFill>
                  <a:srgbClr val="FFFFFF"/>
                </a:solidFill>
              </a:defRPr>
            </a:lvl1pPr>
            <a:lvl2pPr marL="914400" lvl="1" indent="-317500" algn="l" rtl="0">
              <a:lnSpc>
                <a:spcPct val="90000"/>
              </a:lnSpc>
              <a:spcBef>
                <a:spcPts val="500"/>
              </a:spcBef>
              <a:spcAft>
                <a:spcPts val="0"/>
              </a:spcAft>
              <a:buClr>
                <a:srgbClr val="FFFFFF"/>
              </a:buClr>
              <a:buSzPts val="1400"/>
              <a:buChar char="•"/>
              <a:defRPr sz="1400" i="0">
                <a:solidFill>
                  <a:srgbClr val="FFFFFF"/>
                </a:solidFill>
              </a:defRPr>
            </a:lvl2pPr>
            <a:lvl3pPr marL="1371600" lvl="2" indent="-304800" algn="l" rtl="0">
              <a:lnSpc>
                <a:spcPct val="90000"/>
              </a:lnSpc>
              <a:spcBef>
                <a:spcPts val="500"/>
              </a:spcBef>
              <a:spcAft>
                <a:spcPts val="0"/>
              </a:spcAft>
              <a:buClr>
                <a:srgbClr val="FFFFFF"/>
              </a:buClr>
              <a:buSzPts val="1200"/>
              <a:buChar char="–"/>
              <a:defRPr sz="1200" i="0">
                <a:solidFill>
                  <a:srgbClr val="FFFFFF"/>
                </a:solidFill>
              </a:defRPr>
            </a:lvl3pPr>
            <a:lvl4pPr marL="1828800" lvl="3" indent="-304800" algn="l" rtl="0">
              <a:lnSpc>
                <a:spcPct val="90000"/>
              </a:lnSpc>
              <a:spcBef>
                <a:spcPts val="500"/>
              </a:spcBef>
              <a:spcAft>
                <a:spcPts val="0"/>
              </a:spcAft>
              <a:buClr>
                <a:srgbClr val="FFFFFF"/>
              </a:buClr>
              <a:buSzPts val="1200"/>
              <a:buChar char="‒"/>
              <a:defRPr sz="1200" i="0">
                <a:solidFill>
                  <a:srgbClr val="FFFFFF"/>
                </a:solidFill>
              </a:defRPr>
            </a:lvl4pPr>
            <a:lvl5pPr marL="2286000" lvl="4" indent="-304800" algn="l" rtl="0">
              <a:lnSpc>
                <a:spcPct val="90000"/>
              </a:lnSpc>
              <a:spcBef>
                <a:spcPts val="500"/>
              </a:spcBef>
              <a:spcAft>
                <a:spcPts val="0"/>
              </a:spcAft>
              <a:buClr>
                <a:srgbClr val="FFFFFF"/>
              </a:buClr>
              <a:buSzPts val="1200"/>
              <a:buChar char="–"/>
              <a:defRPr sz="1200" i="0">
                <a:solidFill>
                  <a:srgbClr val="FFFFF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4" name="Google Shape;724;g1855d5f4552_1_1598"/>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 - Blue">
  <p:cSld name="Title and three column - Blue">
    <p:bg>
      <p:bgPr>
        <a:solidFill>
          <a:schemeClr val="dk2"/>
        </a:solidFill>
        <a:effectLst/>
      </p:bgPr>
    </p:bg>
    <p:spTree>
      <p:nvGrpSpPr>
        <p:cNvPr id="1" name="Shape 725"/>
        <p:cNvGrpSpPr/>
        <p:nvPr/>
      </p:nvGrpSpPr>
      <p:grpSpPr>
        <a:xfrm>
          <a:off x="0" y="0"/>
          <a:ext cx="0" cy="0"/>
          <a:chOff x="0" y="0"/>
          <a:chExt cx="0" cy="0"/>
        </a:xfrm>
      </p:grpSpPr>
      <p:cxnSp>
        <p:nvCxnSpPr>
          <p:cNvPr id="726" name="Google Shape;726;g1855d5f4552_1_1606"/>
          <p:cNvCxnSpPr/>
          <p:nvPr/>
        </p:nvCxnSpPr>
        <p:spPr>
          <a:xfrm>
            <a:off x="336551" y="468313"/>
            <a:ext cx="11518800" cy="0"/>
          </a:xfrm>
          <a:prstGeom prst="straightConnector1">
            <a:avLst/>
          </a:prstGeom>
          <a:noFill/>
          <a:ln w="50800" cap="flat" cmpd="sng">
            <a:solidFill>
              <a:schemeClr val="lt1"/>
            </a:solidFill>
            <a:prstDash val="solid"/>
            <a:round/>
            <a:headEnd type="none" w="sm" len="sm"/>
            <a:tailEnd type="none" w="sm" len="sm"/>
          </a:ln>
        </p:spPr>
      </p:cxnSp>
      <p:cxnSp>
        <p:nvCxnSpPr>
          <p:cNvPr id="727" name="Google Shape;727;g1855d5f4552_1_1606"/>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728" name="Google Shape;728;g1855d5f4552_1_1606"/>
          <p:cNvSpPr txBox="1"/>
          <p:nvPr/>
        </p:nvSpPr>
        <p:spPr>
          <a:xfrm>
            <a:off x="6013451" y="6319838"/>
            <a:ext cx="5841900" cy="2460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729" name="Google Shape;729;g1855d5f4552_1_1606"/>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30" name="Google Shape;730;g1855d5f4552_1_1606"/>
          <p:cNvSpPr txBox="1">
            <a:spLocks noGrp="1"/>
          </p:cNvSpPr>
          <p:nvPr>
            <p:ph type="body" idx="1"/>
          </p:nvPr>
        </p:nvSpPr>
        <p:spPr>
          <a:xfrm>
            <a:off x="336000" y="1537382"/>
            <a:ext cx="35391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lt1"/>
              </a:buClr>
              <a:buSzPts val="1400"/>
              <a:buChar char="•"/>
              <a:defRPr sz="1400" i="0">
                <a:solidFill>
                  <a:schemeClr val="lt1"/>
                </a:solidFill>
              </a:defRPr>
            </a:lvl1pPr>
            <a:lvl2pPr marL="914400" lvl="1" indent="-317500" algn="l" rtl="0">
              <a:lnSpc>
                <a:spcPct val="90000"/>
              </a:lnSpc>
              <a:spcBef>
                <a:spcPts val="500"/>
              </a:spcBef>
              <a:spcAft>
                <a:spcPts val="0"/>
              </a:spcAft>
              <a:buClr>
                <a:schemeClr val="lt1"/>
              </a:buClr>
              <a:buSzPts val="1400"/>
              <a:buChar char="•"/>
              <a:defRPr sz="1400" i="0">
                <a:solidFill>
                  <a:schemeClr val="lt1"/>
                </a:solidFill>
              </a:defRPr>
            </a:lvl2pPr>
            <a:lvl3pPr marL="1371600" lvl="2" indent="-304800" algn="l" rtl="0">
              <a:lnSpc>
                <a:spcPct val="90000"/>
              </a:lnSpc>
              <a:spcBef>
                <a:spcPts val="500"/>
              </a:spcBef>
              <a:spcAft>
                <a:spcPts val="0"/>
              </a:spcAft>
              <a:buClr>
                <a:schemeClr val="lt1"/>
              </a:buClr>
              <a:buSzPts val="1200"/>
              <a:buChar char="–"/>
              <a:defRPr sz="1200" i="0">
                <a:solidFill>
                  <a:schemeClr val="lt1"/>
                </a:solidFill>
              </a:defRPr>
            </a:lvl3pPr>
            <a:lvl4pPr marL="1828800" lvl="3" indent="-304800" algn="l" rtl="0">
              <a:lnSpc>
                <a:spcPct val="90000"/>
              </a:lnSpc>
              <a:spcBef>
                <a:spcPts val="500"/>
              </a:spcBef>
              <a:spcAft>
                <a:spcPts val="0"/>
              </a:spcAft>
              <a:buClr>
                <a:schemeClr val="lt1"/>
              </a:buClr>
              <a:buSzPts val="1200"/>
              <a:buChar char="‒"/>
              <a:defRPr sz="1200" i="0">
                <a:solidFill>
                  <a:schemeClr val="lt1"/>
                </a:solidFill>
              </a:defRPr>
            </a:lvl4pPr>
            <a:lvl5pPr marL="2286000" lvl="4" indent="-304800" algn="l" rtl="0">
              <a:lnSpc>
                <a:spcPct val="90000"/>
              </a:lnSpc>
              <a:spcBef>
                <a:spcPts val="500"/>
              </a:spcBef>
              <a:spcAft>
                <a:spcPts val="0"/>
              </a:spcAft>
              <a:buClr>
                <a:schemeClr val="lt1"/>
              </a:buClr>
              <a:buSzPts val="1200"/>
              <a:buChar char="–"/>
              <a:defRPr sz="1200" i="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1" name="Google Shape;731;g1855d5f4552_1_1606"/>
          <p:cNvSpPr txBox="1">
            <a:spLocks noGrp="1"/>
          </p:cNvSpPr>
          <p:nvPr>
            <p:ph type="body" idx="2"/>
          </p:nvPr>
        </p:nvSpPr>
        <p:spPr>
          <a:xfrm>
            <a:off x="4314206" y="1537382"/>
            <a:ext cx="35457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lt1"/>
              </a:buClr>
              <a:buSzPts val="1400"/>
              <a:buChar char="•"/>
              <a:defRPr sz="1400" i="0">
                <a:solidFill>
                  <a:schemeClr val="lt1"/>
                </a:solidFill>
              </a:defRPr>
            </a:lvl1pPr>
            <a:lvl2pPr marL="914400" lvl="1" indent="-317500" algn="l" rtl="0">
              <a:lnSpc>
                <a:spcPct val="90000"/>
              </a:lnSpc>
              <a:spcBef>
                <a:spcPts val="500"/>
              </a:spcBef>
              <a:spcAft>
                <a:spcPts val="0"/>
              </a:spcAft>
              <a:buClr>
                <a:schemeClr val="lt1"/>
              </a:buClr>
              <a:buSzPts val="1400"/>
              <a:buChar char="•"/>
              <a:defRPr sz="1400" i="0">
                <a:solidFill>
                  <a:schemeClr val="lt1"/>
                </a:solidFill>
              </a:defRPr>
            </a:lvl2pPr>
            <a:lvl3pPr marL="1371600" lvl="2" indent="-304800" algn="l" rtl="0">
              <a:lnSpc>
                <a:spcPct val="90000"/>
              </a:lnSpc>
              <a:spcBef>
                <a:spcPts val="500"/>
              </a:spcBef>
              <a:spcAft>
                <a:spcPts val="0"/>
              </a:spcAft>
              <a:buClr>
                <a:schemeClr val="lt1"/>
              </a:buClr>
              <a:buSzPts val="1200"/>
              <a:buChar char="–"/>
              <a:defRPr sz="1200" i="0">
                <a:solidFill>
                  <a:schemeClr val="lt1"/>
                </a:solidFill>
              </a:defRPr>
            </a:lvl3pPr>
            <a:lvl4pPr marL="1828800" lvl="3" indent="-304800" algn="l" rtl="0">
              <a:lnSpc>
                <a:spcPct val="90000"/>
              </a:lnSpc>
              <a:spcBef>
                <a:spcPts val="500"/>
              </a:spcBef>
              <a:spcAft>
                <a:spcPts val="0"/>
              </a:spcAft>
              <a:buClr>
                <a:schemeClr val="lt1"/>
              </a:buClr>
              <a:buSzPts val="1200"/>
              <a:buChar char="‒"/>
              <a:defRPr sz="1200" i="0">
                <a:solidFill>
                  <a:schemeClr val="lt1"/>
                </a:solidFill>
              </a:defRPr>
            </a:lvl4pPr>
            <a:lvl5pPr marL="2286000" lvl="4" indent="-304800" algn="l" rtl="0">
              <a:lnSpc>
                <a:spcPct val="90000"/>
              </a:lnSpc>
              <a:spcBef>
                <a:spcPts val="500"/>
              </a:spcBef>
              <a:spcAft>
                <a:spcPts val="0"/>
              </a:spcAft>
              <a:buClr>
                <a:schemeClr val="lt1"/>
              </a:buClr>
              <a:buSzPts val="1200"/>
              <a:buChar char="–"/>
              <a:defRPr sz="1200" i="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2" name="Google Shape;732;g1855d5f4552_1_1606"/>
          <p:cNvSpPr txBox="1">
            <a:spLocks noGrp="1"/>
          </p:cNvSpPr>
          <p:nvPr>
            <p:ph type="body" idx="3"/>
          </p:nvPr>
        </p:nvSpPr>
        <p:spPr>
          <a:xfrm>
            <a:off x="8299117" y="1537382"/>
            <a:ext cx="35457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lt1"/>
              </a:buClr>
              <a:buSzPts val="1400"/>
              <a:buChar char="•"/>
              <a:defRPr sz="1400" i="0">
                <a:solidFill>
                  <a:schemeClr val="lt1"/>
                </a:solidFill>
              </a:defRPr>
            </a:lvl1pPr>
            <a:lvl2pPr marL="914400" lvl="1" indent="-317500" algn="l" rtl="0">
              <a:lnSpc>
                <a:spcPct val="90000"/>
              </a:lnSpc>
              <a:spcBef>
                <a:spcPts val="500"/>
              </a:spcBef>
              <a:spcAft>
                <a:spcPts val="0"/>
              </a:spcAft>
              <a:buSzPts val="1400"/>
              <a:buChar char="•"/>
              <a:defRPr sz="1400" i="0">
                <a:solidFill>
                  <a:schemeClr val="lt1"/>
                </a:solidFill>
              </a:defRPr>
            </a:lvl2pPr>
            <a:lvl3pPr marL="1371600" lvl="2" indent="-304800" algn="l" rtl="0">
              <a:lnSpc>
                <a:spcPct val="90000"/>
              </a:lnSpc>
              <a:spcBef>
                <a:spcPts val="500"/>
              </a:spcBef>
              <a:spcAft>
                <a:spcPts val="0"/>
              </a:spcAft>
              <a:buClr>
                <a:schemeClr val="lt1"/>
              </a:buClr>
              <a:buSzPts val="1200"/>
              <a:buChar char="–"/>
              <a:defRPr sz="1200" i="0">
                <a:solidFill>
                  <a:schemeClr val="lt1"/>
                </a:solidFill>
              </a:defRPr>
            </a:lvl3pPr>
            <a:lvl4pPr marL="1828800" lvl="3" indent="-304800" algn="l" rtl="0">
              <a:lnSpc>
                <a:spcPct val="90000"/>
              </a:lnSpc>
              <a:spcBef>
                <a:spcPts val="500"/>
              </a:spcBef>
              <a:spcAft>
                <a:spcPts val="0"/>
              </a:spcAft>
              <a:buClr>
                <a:schemeClr val="lt1"/>
              </a:buClr>
              <a:buSzPts val="1200"/>
              <a:buChar char="‒"/>
              <a:defRPr sz="1200" i="0">
                <a:solidFill>
                  <a:schemeClr val="lt1"/>
                </a:solidFill>
              </a:defRPr>
            </a:lvl4pPr>
            <a:lvl5pPr marL="2286000" lvl="4" indent="-304800" algn="l" rtl="0">
              <a:lnSpc>
                <a:spcPct val="90000"/>
              </a:lnSpc>
              <a:spcBef>
                <a:spcPts val="500"/>
              </a:spcBef>
              <a:spcAft>
                <a:spcPts val="0"/>
              </a:spcAft>
              <a:buClr>
                <a:schemeClr val="lt1"/>
              </a:buClr>
              <a:buSzPts val="1200"/>
              <a:buChar char="–"/>
              <a:defRPr sz="1200" i="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3" name="Google Shape;733;g1855d5f4552_1_1606"/>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 Blue">
  <p:cSld name="Title only - Blue">
    <p:bg>
      <p:bgPr>
        <a:solidFill>
          <a:schemeClr val="dk2"/>
        </a:solidFill>
        <a:effectLst/>
      </p:bgPr>
    </p:bg>
    <p:spTree>
      <p:nvGrpSpPr>
        <p:cNvPr id="1" name="Shape 734"/>
        <p:cNvGrpSpPr/>
        <p:nvPr/>
      </p:nvGrpSpPr>
      <p:grpSpPr>
        <a:xfrm>
          <a:off x="0" y="0"/>
          <a:ext cx="0" cy="0"/>
          <a:chOff x="0" y="0"/>
          <a:chExt cx="0" cy="0"/>
        </a:xfrm>
      </p:grpSpPr>
      <p:cxnSp>
        <p:nvCxnSpPr>
          <p:cNvPr id="735" name="Google Shape;735;g1855d5f4552_1_1615"/>
          <p:cNvCxnSpPr/>
          <p:nvPr/>
        </p:nvCxnSpPr>
        <p:spPr>
          <a:xfrm>
            <a:off x="336551" y="468313"/>
            <a:ext cx="11518800" cy="0"/>
          </a:xfrm>
          <a:prstGeom prst="straightConnector1">
            <a:avLst/>
          </a:prstGeom>
          <a:noFill/>
          <a:ln w="50800" cap="flat" cmpd="sng">
            <a:solidFill>
              <a:schemeClr val="lt1"/>
            </a:solidFill>
            <a:prstDash val="solid"/>
            <a:round/>
            <a:headEnd type="none" w="sm" len="sm"/>
            <a:tailEnd type="none" w="sm" len="sm"/>
          </a:ln>
        </p:spPr>
      </p:cxnSp>
      <p:cxnSp>
        <p:nvCxnSpPr>
          <p:cNvPr id="736" name="Google Shape;736;g1855d5f4552_1_1615"/>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737" name="Google Shape;737;g1855d5f4552_1_1615"/>
          <p:cNvSpPr txBox="1"/>
          <p:nvPr/>
        </p:nvSpPr>
        <p:spPr>
          <a:xfrm>
            <a:off x="6013451" y="6319838"/>
            <a:ext cx="5841900" cy="2523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738" name="Google Shape;738;g1855d5f4552_1_1615"/>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b="1" i="0">
                <a:solidFill>
                  <a:srgbClr val="FFFFFF"/>
                </a:solidFill>
                <a:latin typeface="Arial"/>
                <a:ea typeface="Arial"/>
                <a:cs typeface="Arial"/>
                <a:sym typeface="Aria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39" name="Google Shape;739;g1855d5f4552_1_1615"/>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 White Magenta">
  <p:cSld name="Title and Content - White Magenta">
    <p:spTree>
      <p:nvGrpSpPr>
        <p:cNvPr id="1" name="Shape 740"/>
        <p:cNvGrpSpPr/>
        <p:nvPr/>
      </p:nvGrpSpPr>
      <p:grpSpPr>
        <a:xfrm>
          <a:off x="0" y="0"/>
          <a:ext cx="0" cy="0"/>
          <a:chOff x="0" y="0"/>
          <a:chExt cx="0" cy="0"/>
        </a:xfrm>
      </p:grpSpPr>
      <p:cxnSp>
        <p:nvCxnSpPr>
          <p:cNvPr id="741" name="Google Shape;741;g1855d5f4552_1_1621"/>
          <p:cNvCxnSpPr/>
          <p:nvPr/>
        </p:nvCxnSpPr>
        <p:spPr>
          <a:xfrm>
            <a:off x="336551" y="468313"/>
            <a:ext cx="11518800" cy="0"/>
          </a:xfrm>
          <a:prstGeom prst="straightConnector1">
            <a:avLst/>
          </a:prstGeom>
          <a:noFill/>
          <a:ln w="50800" cap="flat" cmpd="sng">
            <a:solidFill>
              <a:schemeClr val="accent2"/>
            </a:solidFill>
            <a:prstDash val="solid"/>
            <a:round/>
            <a:headEnd type="none" w="sm" len="sm"/>
            <a:tailEnd type="none" w="sm" len="sm"/>
          </a:ln>
        </p:spPr>
      </p:cxnSp>
      <p:sp>
        <p:nvSpPr>
          <p:cNvPr id="742" name="Google Shape;742;g1855d5f4552_1_1621"/>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chemeClr val="accent2"/>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43" name="Google Shape;743;g1855d5f4552_1_1621"/>
          <p:cNvSpPr txBox="1">
            <a:spLocks noGrp="1"/>
          </p:cNvSpPr>
          <p:nvPr>
            <p:ph type="body" idx="1"/>
          </p:nvPr>
        </p:nvSpPr>
        <p:spPr>
          <a:xfrm>
            <a:off x="350400" y="1537382"/>
            <a:ext cx="115029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accent2"/>
              </a:buClr>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4" name="Google Shape;744;g1855d5f4552_1_1621"/>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 - White Magenta">
  <p:cSld name="Title and two column - White Magenta">
    <p:spTree>
      <p:nvGrpSpPr>
        <p:cNvPr id="1" name="Shape 745"/>
        <p:cNvGrpSpPr/>
        <p:nvPr/>
      </p:nvGrpSpPr>
      <p:grpSpPr>
        <a:xfrm>
          <a:off x="0" y="0"/>
          <a:ext cx="0" cy="0"/>
          <a:chOff x="0" y="0"/>
          <a:chExt cx="0" cy="0"/>
        </a:xfrm>
      </p:grpSpPr>
      <p:cxnSp>
        <p:nvCxnSpPr>
          <p:cNvPr id="746" name="Google Shape;746;g1855d5f4552_1_1626"/>
          <p:cNvCxnSpPr/>
          <p:nvPr/>
        </p:nvCxnSpPr>
        <p:spPr>
          <a:xfrm>
            <a:off x="336551" y="468313"/>
            <a:ext cx="11518800" cy="0"/>
          </a:xfrm>
          <a:prstGeom prst="straightConnector1">
            <a:avLst/>
          </a:prstGeom>
          <a:noFill/>
          <a:ln w="50800" cap="flat" cmpd="sng">
            <a:solidFill>
              <a:schemeClr val="accent2"/>
            </a:solidFill>
            <a:prstDash val="solid"/>
            <a:round/>
            <a:headEnd type="none" w="sm" len="sm"/>
            <a:tailEnd type="none" w="sm" len="sm"/>
          </a:ln>
        </p:spPr>
      </p:cxnSp>
      <p:sp>
        <p:nvSpPr>
          <p:cNvPr id="747" name="Google Shape;747;g1855d5f4552_1_1626"/>
          <p:cNvSpPr txBox="1">
            <a:spLocks noGrp="1"/>
          </p:cNvSpPr>
          <p:nvPr>
            <p:ph type="body" idx="1"/>
          </p:nvPr>
        </p:nvSpPr>
        <p:spPr>
          <a:xfrm>
            <a:off x="350400"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accent2"/>
              </a:buClr>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8" name="Google Shape;748;g1855d5f4552_1_1626"/>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chemeClr val="accent2"/>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49" name="Google Shape;749;g1855d5f4552_1_1626"/>
          <p:cNvSpPr txBox="1">
            <a:spLocks noGrp="1"/>
          </p:cNvSpPr>
          <p:nvPr>
            <p:ph type="body" idx="2"/>
          </p:nvPr>
        </p:nvSpPr>
        <p:spPr>
          <a:xfrm>
            <a:off x="6240000"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accent2"/>
              </a:buClr>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0" name="Google Shape;750;g1855d5f4552_1_1626"/>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 - White Magenta">
  <p:cSld name="Title and three column - White Magenta">
    <p:spTree>
      <p:nvGrpSpPr>
        <p:cNvPr id="1" name="Shape 751"/>
        <p:cNvGrpSpPr/>
        <p:nvPr/>
      </p:nvGrpSpPr>
      <p:grpSpPr>
        <a:xfrm>
          <a:off x="0" y="0"/>
          <a:ext cx="0" cy="0"/>
          <a:chOff x="0" y="0"/>
          <a:chExt cx="0" cy="0"/>
        </a:xfrm>
      </p:grpSpPr>
      <p:cxnSp>
        <p:nvCxnSpPr>
          <p:cNvPr id="752" name="Google Shape;752;g1855d5f4552_1_1632"/>
          <p:cNvCxnSpPr/>
          <p:nvPr/>
        </p:nvCxnSpPr>
        <p:spPr>
          <a:xfrm>
            <a:off x="336551" y="468313"/>
            <a:ext cx="11518800" cy="0"/>
          </a:xfrm>
          <a:prstGeom prst="straightConnector1">
            <a:avLst/>
          </a:prstGeom>
          <a:noFill/>
          <a:ln w="50800" cap="flat" cmpd="sng">
            <a:solidFill>
              <a:schemeClr val="accent2"/>
            </a:solidFill>
            <a:prstDash val="solid"/>
            <a:round/>
            <a:headEnd type="none" w="sm" len="sm"/>
            <a:tailEnd type="none" w="sm" len="sm"/>
          </a:ln>
        </p:spPr>
      </p:cxnSp>
      <p:sp>
        <p:nvSpPr>
          <p:cNvPr id="753" name="Google Shape;753;g1855d5f4552_1_1632"/>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chemeClr val="accent2"/>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54" name="Google Shape;754;g1855d5f4552_1_1632"/>
          <p:cNvSpPr txBox="1">
            <a:spLocks noGrp="1"/>
          </p:cNvSpPr>
          <p:nvPr>
            <p:ph type="body" idx="1"/>
          </p:nvPr>
        </p:nvSpPr>
        <p:spPr>
          <a:xfrm>
            <a:off x="336000" y="1537382"/>
            <a:ext cx="35391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accent2"/>
              </a:buClr>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5" name="Google Shape;755;g1855d5f4552_1_1632"/>
          <p:cNvSpPr txBox="1">
            <a:spLocks noGrp="1"/>
          </p:cNvSpPr>
          <p:nvPr>
            <p:ph type="body" idx="2"/>
          </p:nvPr>
        </p:nvSpPr>
        <p:spPr>
          <a:xfrm>
            <a:off x="4314206" y="1537382"/>
            <a:ext cx="35457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accent2"/>
              </a:buClr>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6" name="Google Shape;756;g1855d5f4552_1_1632"/>
          <p:cNvSpPr txBox="1">
            <a:spLocks noGrp="1"/>
          </p:cNvSpPr>
          <p:nvPr>
            <p:ph type="body" idx="3"/>
          </p:nvPr>
        </p:nvSpPr>
        <p:spPr>
          <a:xfrm>
            <a:off x="8299117" y="1537382"/>
            <a:ext cx="35457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accent2"/>
              </a:buClr>
              <a:buSzPts val="1400"/>
              <a:buChar char="•"/>
              <a:defRPr sz="1400" i="0"/>
            </a:lvl1pPr>
            <a:lvl2pPr marL="914400" lvl="1" indent="-317500" algn="l" rtl="0">
              <a:lnSpc>
                <a:spcPct val="90000"/>
              </a:lnSpc>
              <a:spcBef>
                <a:spcPts val="500"/>
              </a:spcBef>
              <a:spcAft>
                <a:spcPts val="0"/>
              </a:spcAft>
              <a:buSzPts val="1400"/>
              <a:buChar char="•"/>
              <a:defRPr sz="1400" i="0"/>
            </a:lvl2pPr>
            <a:lvl3pPr marL="1371600" lvl="2" indent="-304800" algn="l" rtl="0">
              <a:lnSpc>
                <a:spcPct val="90000"/>
              </a:lnSpc>
              <a:spcBef>
                <a:spcPts val="500"/>
              </a:spcBef>
              <a:spcAft>
                <a:spcPts val="0"/>
              </a:spcAft>
              <a:buClr>
                <a:schemeClr val="lt2"/>
              </a:buClr>
              <a:buSzPts val="1200"/>
              <a:buChar char="–"/>
              <a:defRPr sz="1200" i="0"/>
            </a:lvl3pPr>
            <a:lvl4pPr marL="1828800" lvl="3" indent="-304800" algn="l" rtl="0">
              <a:lnSpc>
                <a:spcPct val="90000"/>
              </a:lnSpc>
              <a:spcBef>
                <a:spcPts val="500"/>
              </a:spcBef>
              <a:spcAft>
                <a:spcPts val="0"/>
              </a:spcAft>
              <a:buClr>
                <a:schemeClr val="lt2"/>
              </a:buClr>
              <a:buSzPts val="1200"/>
              <a:buChar char="‒"/>
              <a:defRPr sz="1200" i="0"/>
            </a:lvl4pPr>
            <a:lvl5pPr marL="2286000" lvl="4" indent="-304800" algn="l" rtl="0">
              <a:lnSpc>
                <a:spcPct val="90000"/>
              </a:lnSpc>
              <a:spcBef>
                <a:spcPts val="500"/>
              </a:spcBef>
              <a:spcAft>
                <a:spcPts val="0"/>
              </a:spcAft>
              <a:buClr>
                <a:schemeClr val="lt2"/>
              </a:buClr>
              <a:buSzPts val="1200"/>
              <a:buChar char="–"/>
              <a:defRPr sz="1200" i="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7" name="Google Shape;757;g1855d5f4552_1_1632"/>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 White Magenta">
  <p:cSld name="Title only - White Magenta">
    <p:spTree>
      <p:nvGrpSpPr>
        <p:cNvPr id="1" name="Shape 758"/>
        <p:cNvGrpSpPr/>
        <p:nvPr/>
      </p:nvGrpSpPr>
      <p:grpSpPr>
        <a:xfrm>
          <a:off x="0" y="0"/>
          <a:ext cx="0" cy="0"/>
          <a:chOff x="0" y="0"/>
          <a:chExt cx="0" cy="0"/>
        </a:xfrm>
      </p:grpSpPr>
      <p:cxnSp>
        <p:nvCxnSpPr>
          <p:cNvPr id="759" name="Google Shape;759;g1855d5f4552_1_1639"/>
          <p:cNvCxnSpPr/>
          <p:nvPr/>
        </p:nvCxnSpPr>
        <p:spPr>
          <a:xfrm>
            <a:off x="336551" y="468313"/>
            <a:ext cx="11518800" cy="0"/>
          </a:xfrm>
          <a:prstGeom prst="straightConnector1">
            <a:avLst/>
          </a:prstGeom>
          <a:noFill/>
          <a:ln w="50800" cap="flat" cmpd="sng">
            <a:solidFill>
              <a:schemeClr val="accent2"/>
            </a:solidFill>
            <a:prstDash val="solid"/>
            <a:round/>
            <a:headEnd type="none" w="sm" len="sm"/>
            <a:tailEnd type="none" w="sm" len="sm"/>
          </a:ln>
        </p:spPr>
      </p:cxnSp>
      <p:sp>
        <p:nvSpPr>
          <p:cNvPr id="760" name="Google Shape;760;g1855d5f4552_1_1639"/>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chemeClr val="accent2"/>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61" name="Google Shape;761;g1855d5f4552_1_1639"/>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chemeClr val="lt2"/>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 Magenta">
  <p:cSld name="Title and Content - Magenta">
    <p:bg>
      <p:bgPr>
        <a:solidFill>
          <a:schemeClr val="accent2"/>
        </a:solidFill>
        <a:effectLst/>
      </p:bgPr>
    </p:bg>
    <p:spTree>
      <p:nvGrpSpPr>
        <p:cNvPr id="1" name="Shape 762"/>
        <p:cNvGrpSpPr/>
        <p:nvPr/>
      </p:nvGrpSpPr>
      <p:grpSpPr>
        <a:xfrm>
          <a:off x="0" y="0"/>
          <a:ext cx="0" cy="0"/>
          <a:chOff x="0" y="0"/>
          <a:chExt cx="0" cy="0"/>
        </a:xfrm>
      </p:grpSpPr>
      <p:cxnSp>
        <p:nvCxnSpPr>
          <p:cNvPr id="763" name="Google Shape;763;g1855d5f4552_1_1643"/>
          <p:cNvCxnSpPr/>
          <p:nvPr/>
        </p:nvCxnSpPr>
        <p:spPr>
          <a:xfrm>
            <a:off x="336551" y="468313"/>
            <a:ext cx="11518800" cy="0"/>
          </a:xfrm>
          <a:prstGeom prst="straightConnector1">
            <a:avLst/>
          </a:prstGeom>
          <a:noFill/>
          <a:ln w="50800" cap="flat" cmpd="sng">
            <a:solidFill>
              <a:schemeClr val="lt1"/>
            </a:solidFill>
            <a:prstDash val="solid"/>
            <a:round/>
            <a:headEnd type="none" w="sm" len="sm"/>
            <a:tailEnd type="none" w="sm" len="sm"/>
          </a:ln>
        </p:spPr>
      </p:cxnSp>
      <p:cxnSp>
        <p:nvCxnSpPr>
          <p:cNvPr id="764" name="Google Shape;764;g1855d5f4552_1_1643"/>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765" name="Google Shape;765;g1855d5f4552_1_1643"/>
          <p:cNvSpPr txBox="1"/>
          <p:nvPr/>
        </p:nvSpPr>
        <p:spPr>
          <a:xfrm>
            <a:off x="6013451" y="6319838"/>
            <a:ext cx="5841900" cy="2604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766" name="Google Shape;766;g1855d5f4552_1_1643"/>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67" name="Google Shape;767;g1855d5f4552_1_1643"/>
          <p:cNvSpPr txBox="1">
            <a:spLocks noGrp="1"/>
          </p:cNvSpPr>
          <p:nvPr>
            <p:ph type="body" idx="1"/>
          </p:nvPr>
        </p:nvSpPr>
        <p:spPr>
          <a:xfrm>
            <a:off x="350400" y="1537382"/>
            <a:ext cx="115029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chemeClr val="lt1"/>
              </a:buClr>
              <a:buSzPts val="1400"/>
              <a:buChar char="•"/>
              <a:defRPr sz="1400" i="0">
                <a:solidFill>
                  <a:schemeClr val="lt1"/>
                </a:solidFill>
              </a:defRPr>
            </a:lvl1pPr>
            <a:lvl2pPr marL="914400" lvl="1" indent="-317500" algn="l" rtl="0">
              <a:lnSpc>
                <a:spcPct val="90000"/>
              </a:lnSpc>
              <a:spcBef>
                <a:spcPts val="500"/>
              </a:spcBef>
              <a:spcAft>
                <a:spcPts val="0"/>
              </a:spcAft>
              <a:buClr>
                <a:schemeClr val="lt1"/>
              </a:buClr>
              <a:buSzPts val="1400"/>
              <a:buChar char="•"/>
              <a:defRPr sz="1400" i="0">
                <a:solidFill>
                  <a:schemeClr val="lt1"/>
                </a:solidFill>
              </a:defRPr>
            </a:lvl2pPr>
            <a:lvl3pPr marL="1371600" lvl="2" indent="-304800" algn="l" rtl="0">
              <a:lnSpc>
                <a:spcPct val="90000"/>
              </a:lnSpc>
              <a:spcBef>
                <a:spcPts val="500"/>
              </a:spcBef>
              <a:spcAft>
                <a:spcPts val="0"/>
              </a:spcAft>
              <a:buClr>
                <a:schemeClr val="lt1"/>
              </a:buClr>
              <a:buSzPts val="1200"/>
              <a:buChar char="–"/>
              <a:defRPr sz="1200" i="0">
                <a:solidFill>
                  <a:schemeClr val="lt1"/>
                </a:solidFill>
              </a:defRPr>
            </a:lvl3pPr>
            <a:lvl4pPr marL="1828800" lvl="3" indent="-304800" algn="l" rtl="0">
              <a:lnSpc>
                <a:spcPct val="90000"/>
              </a:lnSpc>
              <a:spcBef>
                <a:spcPts val="500"/>
              </a:spcBef>
              <a:spcAft>
                <a:spcPts val="0"/>
              </a:spcAft>
              <a:buClr>
                <a:schemeClr val="lt1"/>
              </a:buClr>
              <a:buSzPts val="1200"/>
              <a:buChar char="‒"/>
              <a:defRPr sz="1200" i="0">
                <a:solidFill>
                  <a:schemeClr val="lt1"/>
                </a:solidFill>
              </a:defRPr>
            </a:lvl4pPr>
            <a:lvl5pPr marL="2286000" lvl="4" indent="-304800" algn="l" rtl="0">
              <a:lnSpc>
                <a:spcPct val="90000"/>
              </a:lnSpc>
              <a:spcBef>
                <a:spcPts val="500"/>
              </a:spcBef>
              <a:spcAft>
                <a:spcPts val="0"/>
              </a:spcAft>
              <a:buClr>
                <a:schemeClr val="lt1"/>
              </a:buClr>
              <a:buSzPts val="1200"/>
              <a:buChar char="–"/>
              <a:defRPr sz="1200" i="0">
                <a:solidFill>
                  <a:schemeClr val="lt1"/>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8" name="Google Shape;768;g1855d5f4552_1_1643"/>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 - Magenta">
  <p:cSld name="Title and two column - Magenta">
    <p:bg>
      <p:bgPr>
        <a:solidFill>
          <a:schemeClr val="accent2"/>
        </a:solidFill>
        <a:effectLst/>
      </p:bgPr>
    </p:bg>
    <p:spTree>
      <p:nvGrpSpPr>
        <p:cNvPr id="1" name="Shape 769"/>
        <p:cNvGrpSpPr/>
        <p:nvPr/>
      </p:nvGrpSpPr>
      <p:grpSpPr>
        <a:xfrm>
          <a:off x="0" y="0"/>
          <a:ext cx="0" cy="0"/>
          <a:chOff x="0" y="0"/>
          <a:chExt cx="0" cy="0"/>
        </a:xfrm>
      </p:grpSpPr>
      <p:cxnSp>
        <p:nvCxnSpPr>
          <p:cNvPr id="770" name="Google Shape;770;g1855d5f4552_1_1650"/>
          <p:cNvCxnSpPr/>
          <p:nvPr/>
        </p:nvCxnSpPr>
        <p:spPr>
          <a:xfrm>
            <a:off x="336551" y="468313"/>
            <a:ext cx="11518800" cy="0"/>
          </a:xfrm>
          <a:prstGeom prst="straightConnector1">
            <a:avLst/>
          </a:prstGeom>
          <a:noFill/>
          <a:ln w="50800" cap="flat" cmpd="sng">
            <a:solidFill>
              <a:schemeClr val="lt1"/>
            </a:solidFill>
            <a:prstDash val="solid"/>
            <a:round/>
            <a:headEnd type="none" w="sm" len="sm"/>
            <a:tailEnd type="none" w="sm" len="sm"/>
          </a:ln>
        </p:spPr>
      </p:cxnSp>
      <p:cxnSp>
        <p:nvCxnSpPr>
          <p:cNvPr id="771" name="Google Shape;771;g1855d5f4552_1_1650"/>
          <p:cNvCxnSpPr/>
          <p:nvPr/>
        </p:nvCxnSpPr>
        <p:spPr>
          <a:xfrm>
            <a:off x="336551" y="6308725"/>
            <a:ext cx="11518800" cy="0"/>
          </a:xfrm>
          <a:prstGeom prst="straightConnector1">
            <a:avLst/>
          </a:prstGeom>
          <a:noFill/>
          <a:ln w="12700" cap="flat" cmpd="sng">
            <a:solidFill>
              <a:srgbClr val="FFFFFF"/>
            </a:solidFill>
            <a:prstDash val="solid"/>
            <a:round/>
            <a:headEnd type="none" w="sm" len="sm"/>
            <a:tailEnd type="none" w="sm" len="sm"/>
          </a:ln>
        </p:spPr>
      </p:cxnSp>
      <p:sp>
        <p:nvSpPr>
          <p:cNvPr id="772" name="Google Shape;772;g1855d5f4552_1_1650"/>
          <p:cNvSpPr txBox="1"/>
          <p:nvPr/>
        </p:nvSpPr>
        <p:spPr>
          <a:xfrm>
            <a:off x="6013451" y="6319838"/>
            <a:ext cx="5841900" cy="2460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sp>
        <p:nvSpPr>
          <p:cNvPr id="773" name="Google Shape;773;g1855d5f4552_1_1650"/>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lvl1pPr lvl="0" algn="l" rtl="0">
              <a:lnSpc>
                <a:spcPct val="90000"/>
              </a:lnSpc>
              <a:spcBef>
                <a:spcPts val="0"/>
              </a:spcBef>
              <a:spcAft>
                <a:spcPts val="0"/>
              </a:spcAft>
              <a:buSzPts val="1400"/>
              <a:buNone/>
              <a:defRPr i="0">
                <a:solidFill>
                  <a:srgbClr val="FFFFFF"/>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774" name="Google Shape;774;g1855d5f4552_1_1650"/>
          <p:cNvSpPr txBox="1">
            <a:spLocks noGrp="1"/>
          </p:cNvSpPr>
          <p:nvPr>
            <p:ph type="body" idx="1"/>
          </p:nvPr>
        </p:nvSpPr>
        <p:spPr>
          <a:xfrm>
            <a:off x="350400"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rgbClr val="FFFFFF"/>
              </a:buClr>
              <a:buSzPts val="1400"/>
              <a:buChar char="•"/>
              <a:defRPr sz="1400" i="0">
                <a:solidFill>
                  <a:srgbClr val="FFFFFF"/>
                </a:solidFill>
              </a:defRPr>
            </a:lvl1pPr>
            <a:lvl2pPr marL="914400" lvl="1" indent="-317500" algn="l" rtl="0">
              <a:lnSpc>
                <a:spcPct val="90000"/>
              </a:lnSpc>
              <a:spcBef>
                <a:spcPts val="500"/>
              </a:spcBef>
              <a:spcAft>
                <a:spcPts val="0"/>
              </a:spcAft>
              <a:buClr>
                <a:srgbClr val="FFFFFF"/>
              </a:buClr>
              <a:buSzPts val="1400"/>
              <a:buChar char="•"/>
              <a:defRPr sz="1400" i="0">
                <a:solidFill>
                  <a:srgbClr val="FFFFFF"/>
                </a:solidFill>
              </a:defRPr>
            </a:lvl2pPr>
            <a:lvl3pPr marL="1371600" lvl="2" indent="-304800" algn="l" rtl="0">
              <a:lnSpc>
                <a:spcPct val="90000"/>
              </a:lnSpc>
              <a:spcBef>
                <a:spcPts val="500"/>
              </a:spcBef>
              <a:spcAft>
                <a:spcPts val="0"/>
              </a:spcAft>
              <a:buClr>
                <a:srgbClr val="FFFFFF"/>
              </a:buClr>
              <a:buSzPts val="1200"/>
              <a:buChar char="–"/>
              <a:defRPr sz="1200" i="0">
                <a:solidFill>
                  <a:srgbClr val="FFFFFF"/>
                </a:solidFill>
              </a:defRPr>
            </a:lvl3pPr>
            <a:lvl4pPr marL="1828800" lvl="3" indent="-304800" algn="l" rtl="0">
              <a:lnSpc>
                <a:spcPct val="90000"/>
              </a:lnSpc>
              <a:spcBef>
                <a:spcPts val="500"/>
              </a:spcBef>
              <a:spcAft>
                <a:spcPts val="0"/>
              </a:spcAft>
              <a:buClr>
                <a:srgbClr val="FFFFFF"/>
              </a:buClr>
              <a:buSzPts val="1200"/>
              <a:buChar char="‒"/>
              <a:defRPr sz="1200" i="0">
                <a:solidFill>
                  <a:srgbClr val="FFFFFF"/>
                </a:solidFill>
              </a:defRPr>
            </a:lvl4pPr>
            <a:lvl5pPr marL="2286000" lvl="4" indent="-304800" algn="l" rtl="0">
              <a:lnSpc>
                <a:spcPct val="90000"/>
              </a:lnSpc>
              <a:spcBef>
                <a:spcPts val="500"/>
              </a:spcBef>
              <a:spcAft>
                <a:spcPts val="0"/>
              </a:spcAft>
              <a:buClr>
                <a:srgbClr val="FFFFFF"/>
              </a:buClr>
              <a:buSzPts val="1200"/>
              <a:buChar char="–"/>
              <a:defRPr sz="1200" i="0">
                <a:solidFill>
                  <a:srgbClr val="FFFFF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5" name="Google Shape;775;g1855d5f4552_1_1650"/>
          <p:cNvSpPr txBox="1">
            <a:spLocks noGrp="1"/>
          </p:cNvSpPr>
          <p:nvPr>
            <p:ph type="body" idx="2"/>
          </p:nvPr>
        </p:nvSpPr>
        <p:spPr>
          <a:xfrm>
            <a:off x="6254255" y="1537382"/>
            <a:ext cx="5616000" cy="4536000"/>
          </a:xfrm>
          <a:prstGeom prst="rect">
            <a:avLst/>
          </a:prstGeom>
          <a:noFill/>
          <a:ln>
            <a:noFill/>
          </a:ln>
        </p:spPr>
        <p:txBody>
          <a:bodyPr spcFirstLastPara="1" wrap="square" lIns="0" tIns="0" rIns="0" bIns="45700" anchor="t" anchorCtr="0">
            <a:noAutofit/>
          </a:bodyPr>
          <a:lstStyle>
            <a:lvl1pPr marL="457200" lvl="0" indent="-317500" algn="l" rtl="0">
              <a:lnSpc>
                <a:spcPct val="90000"/>
              </a:lnSpc>
              <a:spcBef>
                <a:spcPts val="1000"/>
              </a:spcBef>
              <a:spcAft>
                <a:spcPts val="0"/>
              </a:spcAft>
              <a:buClr>
                <a:srgbClr val="FFFFFF"/>
              </a:buClr>
              <a:buSzPts val="1400"/>
              <a:buChar char="•"/>
              <a:defRPr sz="1400" i="0">
                <a:solidFill>
                  <a:srgbClr val="FFFFFF"/>
                </a:solidFill>
              </a:defRPr>
            </a:lvl1pPr>
            <a:lvl2pPr marL="914400" lvl="1" indent="-317500" algn="l" rtl="0">
              <a:lnSpc>
                <a:spcPct val="90000"/>
              </a:lnSpc>
              <a:spcBef>
                <a:spcPts val="500"/>
              </a:spcBef>
              <a:spcAft>
                <a:spcPts val="0"/>
              </a:spcAft>
              <a:buClr>
                <a:srgbClr val="FFFFFF"/>
              </a:buClr>
              <a:buSzPts val="1400"/>
              <a:buChar char="•"/>
              <a:defRPr sz="1400" i="0">
                <a:solidFill>
                  <a:srgbClr val="FFFFFF"/>
                </a:solidFill>
              </a:defRPr>
            </a:lvl2pPr>
            <a:lvl3pPr marL="1371600" lvl="2" indent="-304800" algn="l" rtl="0">
              <a:lnSpc>
                <a:spcPct val="90000"/>
              </a:lnSpc>
              <a:spcBef>
                <a:spcPts val="500"/>
              </a:spcBef>
              <a:spcAft>
                <a:spcPts val="0"/>
              </a:spcAft>
              <a:buClr>
                <a:srgbClr val="FFFFFF"/>
              </a:buClr>
              <a:buSzPts val="1200"/>
              <a:buChar char="–"/>
              <a:defRPr sz="1200" i="0">
                <a:solidFill>
                  <a:srgbClr val="FFFFFF"/>
                </a:solidFill>
              </a:defRPr>
            </a:lvl3pPr>
            <a:lvl4pPr marL="1828800" lvl="3" indent="-304800" algn="l" rtl="0">
              <a:lnSpc>
                <a:spcPct val="90000"/>
              </a:lnSpc>
              <a:spcBef>
                <a:spcPts val="500"/>
              </a:spcBef>
              <a:spcAft>
                <a:spcPts val="0"/>
              </a:spcAft>
              <a:buClr>
                <a:srgbClr val="FFFFFF"/>
              </a:buClr>
              <a:buSzPts val="1200"/>
              <a:buChar char="‒"/>
              <a:defRPr sz="1200" i="0">
                <a:solidFill>
                  <a:srgbClr val="FFFFFF"/>
                </a:solidFill>
              </a:defRPr>
            </a:lvl4pPr>
            <a:lvl5pPr marL="2286000" lvl="4" indent="-304800" algn="l" rtl="0">
              <a:lnSpc>
                <a:spcPct val="90000"/>
              </a:lnSpc>
              <a:spcBef>
                <a:spcPts val="500"/>
              </a:spcBef>
              <a:spcAft>
                <a:spcPts val="0"/>
              </a:spcAft>
              <a:buClr>
                <a:srgbClr val="FFFFFF"/>
              </a:buClr>
              <a:buSzPts val="1200"/>
              <a:buChar char="–"/>
              <a:defRPr sz="1200" i="0">
                <a:solidFill>
                  <a:srgbClr val="FFFFFF"/>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6" name="Google Shape;776;g1855d5f4552_1_1650"/>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lvl="0" algn="l" rtl="0">
              <a:spcBef>
                <a:spcPts val="0"/>
              </a:spcBef>
              <a:spcAft>
                <a:spcPts val="0"/>
              </a:spcAft>
              <a:buSzPts val="1400"/>
              <a:buNone/>
              <a:defRPr sz="1100" i="0">
                <a:solidFill>
                  <a:srgbClr val="FFFFFF"/>
                </a:solidFill>
                <a:latin typeface="Arial"/>
                <a:ea typeface="Arial"/>
                <a:cs typeface="Arial"/>
                <a:sym typeface="Aria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losing slide 1">
  <p:cSld name="Closing slide 1">
    <p:spTree>
      <p:nvGrpSpPr>
        <p:cNvPr id="1" name="Shape 777"/>
        <p:cNvGrpSpPr/>
        <p:nvPr/>
      </p:nvGrpSpPr>
      <p:grpSpPr>
        <a:xfrm>
          <a:off x="0" y="0"/>
          <a:ext cx="0" cy="0"/>
          <a:chOff x="0" y="0"/>
          <a:chExt cx="0" cy="0"/>
        </a:xfrm>
      </p:grpSpPr>
      <p:sp>
        <p:nvSpPr>
          <p:cNvPr id="778" name="Google Shape;778;g1855d5f4552_1_1658"/>
          <p:cNvSpPr/>
          <p:nvPr/>
        </p:nvSpPr>
        <p:spPr>
          <a:xfrm>
            <a:off x="251885" y="1157288"/>
            <a:ext cx="11688300" cy="5448300"/>
          </a:xfrm>
          <a:prstGeom prst="rect">
            <a:avLst/>
          </a:prstGeom>
          <a:solidFill>
            <a:schemeClr val="dk2"/>
          </a:solidFill>
          <a:ln>
            <a:noFill/>
          </a:ln>
        </p:spPr>
        <p:txBody>
          <a:bodyPr spcFirstLastPara="1" wrap="square" lIns="91425" tIns="0" rIns="0" bIns="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779" name="Google Shape;779;g1855d5f4552_1_1658"/>
          <p:cNvSpPr txBox="1"/>
          <p:nvPr/>
        </p:nvSpPr>
        <p:spPr>
          <a:xfrm>
            <a:off x="5668434" y="6116639"/>
            <a:ext cx="5844000" cy="2700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FFFFFF"/>
                </a:solidFill>
                <a:latin typeface="Arial"/>
                <a:ea typeface="Arial"/>
                <a:cs typeface="Arial"/>
                <a:sym typeface="Arial"/>
              </a:rPr>
              <a:t>MSI Reproductive Choices</a:t>
            </a:r>
            <a:endParaRPr/>
          </a:p>
        </p:txBody>
      </p:sp>
      <p:cxnSp>
        <p:nvCxnSpPr>
          <p:cNvPr id="780" name="Google Shape;780;g1855d5f4552_1_1658"/>
          <p:cNvCxnSpPr/>
          <p:nvPr/>
        </p:nvCxnSpPr>
        <p:spPr>
          <a:xfrm>
            <a:off x="370418" y="6105525"/>
            <a:ext cx="11142000" cy="0"/>
          </a:xfrm>
          <a:prstGeom prst="straightConnector1">
            <a:avLst/>
          </a:prstGeom>
          <a:noFill/>
          <a:ln w="12700" cap="flat" cmpd="sng">
            <a:solidFill>
              <a:schemeClr val="lt1"/>
            </a:solidFill>
            <a:prstDash val="solid"/>
            <a:round/>
            <a:headEnd type="none" w="sm" len="sm"/>
            <a:tailEnd type="none" w="sm" len="sm"/>
          </a:ln>
        </p:spPr>
      </p:cxnSp>
      <p:sp>
        <p:nvSpPr>
          <p:cNvPr id="781" name="Google Shape;781;g1855d5f4552_1_1658"/>
          <p:cNvSpPr txBox="1"/>
          <p:nvPr/>
        </p:nvSpPr>
        <p:spPr>
          <a:xfrm>
            <a:off x="516467" y="3033713"/>
            <a:ext cx="9067800" cy="747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FFFF"/>
              </a:buClr>
              <a:buSzPts val="7200"/>
              <a:buFont typeface="Arial"/>
              <a:buNone/>
            </a:pPr>
            <a:r>
              <a:rPr lang="en-US" sz="7200" b="1">
                <a:solidFill>
                  <a:srgbClr val="FFFFFF"/>
                </a:solidFill>
                <a:latin typeface="Arial"/>
                <a:ea typeface="Arial"/>
                <a:cs typeface="Arial"/>
                <a:sym typeface="Arial"/>
              </a:rPr>
              <a:t>Thank you</a:t>
            </a:r>
            <a:endParaRPr/>
          </a:p>
        </p:txBody>
      </p:sp>
      <p:sp>
        <p:nvSpPr>
          <p:cNvPr id="782" name="Google Shape;782;g1855d5f4552_1_1658"/>
          <p:cNvSpPr txBox="1"/>
          <p:nvPr/>
        </p:nvSpPr>
        <p:spPr>
          <a:xfrm>
            <a:off x="766233" y="3756025"/>
            <a:ext cx="8494200" cy="369300"/>
          </a:xfrm>
          <a:prstGeom prst="rect">
            <a:avLst/>
          </a:prstGeom>
          <a:noFill/>
          <a:ln>
            <a:noFill/>
          </a:ln>
        </p:spPr>
        <p:txBody>
          <a:bodyPr spcFirstLastPara="1" wrap="square" lIns="0" tIns="0" rIns="0" bIns="0" anchor="t" anchorCtr="0">
            <a:spAutoFit/>
          </a:bodyPr>
          <a:lstStyle/>
          <a:p>
            <a:pPr marL="0" marR="0" lvl="0" indent="0" algn="l" rtl="0">
              <a:lnSpc>
                <a:spcPct val="195833"/>
              </a:lnSpc>
              <a:spcBef>
                <a:spcPts val="0"/>
              </a:spcBef>
              <a:spcAft>
                <a:spcPts val="0"/>
              </a:spcAft>
              <a:buClr>
                <a:srgbClr val="009FDA"/>
              </a:buClr>
              <a:buSzPts val="2400"/>
              <a:buFont typeface="Arial"/>
              <a:buNone/>
            </a:pPr>
            <a:r>
              <a:rPr lang="en-US" sz="2400" b="1">
                <a:solidFill>
                  <a:srgbClr val="F2CD3A"/>
                </a:solidFill>
                <a:latin typeface="Arial"/>
                <a:ea typeface="Arial"/>
                <a:cs typeface="Arial"/>
                <a:sym typeface="Arial"/>
              </a:rPr>
              <a:t>msichoices.org</a:t>
            </a:r>
            <a:endParaRPr/>
          </a:p>
        </p:txBody>
      </p:sp>
      <p:grpSp>
        <p:nvGrpSpPr>
          <p:cNvPr id="783" name="Google Shape;783;g1855d5f4552_1_1658"/>
          <p:cNvGrpSpPr/>
          <p:nvPr/>
        </p:nvGrpSpPr>
        <p:grpSpPr>
          <a:xfrm>
            <a:off x="624410" y="2735297"/>
            <a:ext cx="7750944" cy="1824056"/>
            <a:chOff x="252000" y="2840350"/>
            <a:chExt cx="8640000" cy="1574362"/>
          </a:xfrm>
        </p:grpSpPr>
        <p:cxnSp>
          <p:nvCxnSpPr>
            <p:cNvPr id="784" name="Google Shape;784;g1855d5f4552_1_1658"/>
            <p:cNvCxnSpPr/>
            <p:nvPr/>
          </p:nvCxnSpPr>
          <p:spPr>
            <a:xfrm>
              <a:off x="252000" y="2840350"/>
              <a:ext cx="8640000" cy="0"/>
            </a:xfrm>
            <a:prstGeom prst="straightConnector1">
              <a:avLst/>
            </a:prstGeom>
            <a:noFill/>
            <a:ln w="50800" cap="flat" cmpd="sng">
              <a:solidFill>
                <a:schemeClr val="lt1"/>
              </a:solidFill>
              <a:prstDash val="solid"/>
              <a:round/>
              <a:headEnd type="none" w="sm" len="sm"/>
              <a:tailEnd type="none" w="sm" len="sm"/>
            </a:ln>
          </p:spPr>
        </p:cxnSp>
        <p:cxnSp>
          <p:nvCxnSpPr>
            <p:cNvPr id="785" name="Google Shape;785;g1855d5f4552_1_1658"/>
            <p:cNvCxnSpPr/>
            <p:nvPr/>
          </p:nvCxnSpPr>
          <p:spPr>
            <a:xfrm>
              <a:off x="252000" y="4414712"/>
              <a:ext cx="8640000" cy="0"/>
            </a:xfrm>
            <a:prstGeom prst="straightConnector1">
              <a:avLst/>
            </a:prstGeom>
            <a:noFill/>
            <a:ln w="50800" cap="flat" cmpd="sng">
              <a:solidFill>
                <a:schemeClr val="lt1"/>
              </a:solidFill>
              <a:prstDash val="solid"/>
              <a:round/>
              <a:headEnd type="none" w="sm" len="sm"/>
              <a:tailEnd type="none" w="sm" len="sm"/>
            </a:ln>
          </p:spPr>
        </p:cxnSp>
      </p:grpSp>
      <p:sp>
        <p:nvSpPr>
          <p:cNvPr id="786" name="Google Shape;786;g1855d5f4552_1_1658"/>
          <p:cNvSpPr txBox="1">
            <a:spLocks noGrp="1"/>
          </p:cNvSpPr>
          <p:nvPr>
            <p:ph type="body" idx="1"/>
          </p:nvPr>
        </p:nvSpPr>
        <p:spPr>
          <a:xfrm>
            <a:off x="385501" y="6116181"/>
            <a:ext cx="8495400" cy="263700"/>
          </a:xfrm>
          <a:prstGeom prst="rect">
            <a:avLst/>
          </a:prstGeom>
          <a:noFill/>
          <a:ln>
            <a:noFill/>
          </a:ln>
        </p:spPr>
        <p:txBody>
          <a:bodyPr spcFirstLastPara="1" wrap="square" lIns="0" tIns="46800" rIns="0" bIns="36000" anchor="ctr" anchorCtr="0">
            <a:normAutofit/>
          </a:bodyPr>
          <a:lstStyle>
            <a:lvl1pPr marL="457200" lvl="0" indent="-228600" algn="l" rtl="0">
              <a:lnSpc>
                <a:spcPct val="127272"/>
              </a:lnSpc>
              <a:spcBef>
                <a:spcPts val="1000"/>
              </a:spcBef>
              <a:spcAft>
                <a:spcPts val="0"/>
              </a:spcAft>
              <a:buSzPts val="1100"/>
              <a:buNone/>
              <a:defRPr sz="1100" b="0" i="0">
                <a:solidFill>
                  <a:srgbClr val="FFFFFF"/>
                </a:solidFill>
              </a:defRPr>
            </a:lvl1pPr>
            <a:lvl2pPr marL="914400" lvl="1" indent="-342900" algn="l" rtl="0">
              <a:lnSpc>
                <a:spcPct val="90000"/>
              </a:lnSpc>
              <a:spcBef>
                <a:spcPts val="500"/>
              </a:spcBef>
              <a:spcAft>
                <a:spcPts val="0"/>
              </a:spcAft>
              <a:buSzPts val="1800"/>
              <a:buChar char="•"/>
              <a:defRPr/>
            </a:lvl2pPr>
            <a:lvl3pPr marL="1371600" lvl="2" indent="-342900" algn="l" rtl="0">
              <a:lnSpc>
                <a:spcPct val="90000"/>
              </a:lnSpc>
              <a:spcBef>
                <a:spcPts val="500"/>
              </a:spcBef>
              <a:spcAft>
                <a:spcPts val="0"/>
              </a:spcAft>
              <a:buClr>
                <a:schemeClr val="lt2"/>
              </a:buClr>
              <a:buSzPts val="1800"/>
              <a:buChar char="–"/>
              <a:defRPr/>
            </a:lvl3pPr>
            <a:lvl4pPr marL="1828800" lvl="3" indent="-342900" algn="l" rtl="0">
              <a:lnSpc>
                <a:spcPct val="90000"/>
              </a:lnSpc>
              <a:spcBef>
                <a:spcPts val="500"/>
              </a:spcBef>
              <a:spcAft>
                <a:spcPts val="0"/>
              </a:spcAft>
              <a:buClr>
                <a:schemeClr val="lt2"/>
              </a:buClr>
              <a:buSzPts val="1800"/>
              <a:buChar char="‒"/>
              <a:defRPr/>
            </a:lvl4pPr>
            <a:lvl5pPr marL="2286000" lvl="4" indent="-342900" algn="l" rtl="0">
              <a:lnSpc>
                <a:spcPct val="90000"/>
              </a:lnSpc>
              <a:spcBef>
                <a:spcPts val="500"/>
              </a:spcBef>
              <a:spcAft>
                <a:spcPts val="0"/>
              </a:spcAft>
              <a:buClr>
                <a:schemeClr val="lt2"/>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87" name="Google Shape;787;g1855d5f4552_1_1658"/>
          <p:cNvPicPr preferRelativeResize="0"/>
          <p:nvPr/>
        </p:nvPicPr>
        <p:blipFill rotWithShape="1">
          <a:blip r:embed="rId2">
            <a:alphaModFix/>
          </a:blip>
          <a:srcRect/>
          <a:stretch/>
        </p:blipFill>
        <p:spPr>
          <a:xfrm>
            <a:off x="385501" y="140303"/>
            <a:ext cx="1133637" cy="888016"/>
          </a:xfrm>
          <a:prstGeom prst="rect">
            <a:avLst/>
          </a:prstGeom>
          <a:noFill/>
          <a:ln>
            <a:noFill/>
          </a:ln>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theme" Target="../theme/theme7.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8" r:id="rId18"/>
    <p:sldLayoutId id="2147483753" r:id="rId19"/>
    <p:sldLayoutId id="2147483754" r:id="rId20"/>
    <p:sldLayoutId id="2147483755" r:id="rId21"/>
    <p:sldLayoutId id="2147483756" r:id="rId22"/>
    <p:sldLayoutId id="214748375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pic>
        <p:nvPicPr>
          <p:cNvPr id="151" name="Google Shape;151;g1855d5f4552_0_198"/>
          <p:cNvPicPr preferRelativeResize="0"/>
          <p:nvPr/>
        </p:nvPicPr>
        <p:blipFill rotWithShape="1">
          <a:blip r:embed="rId7">
            <a:alphaModFix/>
          </a:blip>
          <a:srcRect/>
          <a:stretch/>
        </p:blipFill>
        <p:spPr>
          <a:xfrm>
            <a:off x="484631" y="0"/>
            <a:ext cx="1661160" cy="1648967"/>
          </a:xfrm>
          <a:prstGeom prst="rect">
            <a:avLst/>
          </a:prstGeom>
          <a:noFill/>
          <a:ln>
            <a:noFill/>
          </a:ln>
        </p:spPr>
      </p:pic>
      <p:pic>
        <p:nvPicPr>
          <p:cNvPr id="152" name="Google Shape;152;g1855d5f4552_0_198"/>
          <p:cNvPicPr preferRelativeResize="0"/>
          <p:nvPr/>
        </p:nvPicPr>
        <p:blipFill rotWithShape="1">
          <a:blip r:embed="rId8">
            <a:alphaModFix/>
          </a:blip>
          <a:srcRect/>
          <a:stretch/>
        </p:blipFill>
        <p:spPr>
          <a:xfrm>
            <a:off x="247650" y="1217171"/>
            <a:ext cx="1768881" cy="1068828"/>
          </a:xfrm>
          <a:prstGeom prst="rect">
            <a:avLst/>
          </a:prstGeom>
          <a:noFill/>
          <a:ln>
            <a:noFill/>
          </a:ln>
        </p:spPr>
      </p:pic>
      <p:sp>
        <p:nvSpPr>
          <p:cNvPr id="153" name="Google Shape;153;g1855d5f4552_0_198"/>
          <p:cNvSpPr txBox="1">
            <a:spLocks noGrp="1"/>
          </p:cNvSpPr>
          <p:nvPr>
            <p:ph type="title"/>
          </p:nvPr>
        </p:nvSpPr>
        <p:spPr>
          <a:xfrm>
            <a:off x="5418136" y="2020315"/>
            <a:ext cx="1355700" cy="39120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400" b="1" i="1" u="none" strike="noStrike" cap="none">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4" name="Google Shape;154;g1855d5f4552_0_198"/>
          <p:cNvSpPr txBox="1">
            <a:spLocks noGrp="1"/>
          </p:cNvSpPr>
          <p:nvPr>
            <p:ph type="body" idx="1"/>
          </p:nvPr>
        </p:nvSpPr>
        <p:spPr>
          <a:xfrm>
            <a:off x="3279773" y="2630932"/>
            <a:ext cx="5632500" cy="270750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600" b="0" i="0" u="none" strike="noStrike" cap="none">
                <a:solidFill>
                  <a:srgbClr val="932060"/>
                </a:solidFill>
                <a:latin typeface="Century Gothic"/>
                <a:ea typeface="Century Gothic"/>
                <a:cs typeface="Century Gothic"/>
                <a:sym typeface="Century Gothic"/>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55" name="Google Shape;155;g1855d5f4552_0_198"/>
          <p:cNvSpPr txBox="1">
            <a:spLocks noGrp="1"/>
          </p:cNvSpPr>
          <p:nvPr>
            <p:ph type="ftr" idx="11"/>
          </p:nvPr>
        </p:nvSpPr>
        <p:spPr>
          <a:xfrm>
            <a:off x="9978390" y="6243504"/>
            <a:ext cx="1722000" cy="306000"/>
          </a:xfrm>
          <a:prstGeom prst="rect">
            <a:avLst/>
          </a:prstGeom>
          <a:noFill/>
          <a:ln>
            <a:noFill/>
          </a:ln>
        </p:spPr>
        <p:txBody>
          <a:bodyPr spcFirstLastPara="1" wrap="square" lIns="0" tIns="0" rIns="0" bIns="0" anchor="t" anchorCtr="0">
            <a:spAutoFit/>
          </a:bodyPr>
          <a:lstStyle>
            <a:lvl1pPr lvl="0" rtl="0">
              <a:spcBef>
                <a:spcPts val="0"/>
              </a:spcBef>
              <a:spcAft>
                <a:spcPts val="0"/>
              </a:spcAft>
              <a:buSzPts val="1400"/>
              <a:buNone/>
              <a:defRPr sz="1800" b="1" i="0">
                <a:solidFill>
                  <a:srgbClr val="932060"/>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6" name="Google Shape;156;g1855d5f4552_0_198"/>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800">
                <a:solidFill>
                  <a:srgbClr val="888888"/>
                </a:solidFi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7" name="Google Shape;157;g1855d5f4552_0_198"/>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lvl="0" indent="0" algn="r" rtl="0">
              <a:spcBef>
                <a:spcPts val="0"/>
              </a:spcBef>
              <a:buNone/>
              <a:defRPr sz="1800">
                <a:solidFill>
                  <a:srgbClr val="888888"/>
                </a:solidFill>
              </a:defRPr>
            </a:lvl1pPr>
            <a:lvl2pPr lvl="1" indent="0" algn="r" rtl="0">
              <a:spcBef>
                <a:spcPts val="0"/>
              </a:spcBef>
              <a:buNone/>
              <a:defRPr sz="1800">
                <a:solidFill>
                  <a:srgbClr val="888888"/>
                </a:solidFill>
              </a:defRPr>
            </a:lvl2pPr>
            <a:lvl3pPr lvl="2" indent="0" algn="r" rtl="0">
              <a:spcBef>
                <a:spcPts val="0"/>
              </a:spcBef>
              <a:buNone/>
              <a:defRPr sz="1800">
                <a:solidFill>
                  <a:srgbClr val="888888"/>
                </a:solidFill>
              </a:defRPr>
            </a:lvl3pPr>
            <a:lvl4pPr lvl="3" indent="0" algn="r" rtl="0">
              <a:spcBef>
                <a:spcPts val="0"/>
              </a:spcBef>
              <a:buNone/>
              <a:defRPr sz="1800">
                <a:solidFill>
                  <a:srgbClr val="888888"/>
                </a:solidFill>
              </a:defRPr>
            </a:lvl4pPr>
            <a:lvl5pPr lvl="4" indent="0" algn="r" rtl="0">
              <a:spcBef>
                <a:spcPts val="0"/>
              </a:spcBef>
              <a:buNone/>
              <a:defRPr sz="1800">
                <a:solidFill>
                  <a:srgbClr val="888888"/>
                </a:solidFill>
              </a:defRPr>
            </a:lvl5pPr>
            <a:lvl6pPr lvl="5" indent="0" algn="r" rtl="0">
              <a:spcBef>
                <a:spcPts val="0"/>
              </a:spcBef>
              <a:buNone/>
              <a:defRPr sz="1800">
                <a:solidFill>
                  <a:srgbClr val="888888"/>
                </a:solidFill>
              </a:defRPr>
            </a:lvl6pPr>
            <a:lvl7pPr lvl="6" indent="0" algn="r" rtl="0">
              <a:spcBef>
                <a:spcPts val="0"/>
              </a:spcBef>
              <a:buNone/>
              <a:defRPr sz="1800">
                <a:solidFill>
                  <a:srgbClr val="888888"/>
                </a:solidFill>
              </a:defRPr>
            </a:lvl7pPr>
            <a:lvl8pPr lvl="7" indent="0" algn="r" rtl="0">
              <a:spcBef>
                <a:spcPts val="0"/>
              </a:spcBef>
              <a:buNone/>
              <a:defRPr sz="1800">
                <a:solidFill>
                  <a:srgbClr val="888888"/>
                </a:solidFill>
              </a:defRPr>
            </a:lvl8pPr>
            <a:lvl9pPr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EC183"/>
        </a:solidFill>
        <a:effectLst/>
      </p:bgPr>
    </p:bg>
    <p:spTree>
      <p:nvGrpSpPr>
        <p:cNvPr id="1" name="Shape 186"/>
        <p:cNvGrpSpPr/>
        <p:nvPr/>
      </p:nvGrpSpPr>
      <p:grpSpPr>
        <a:xfrm>
          <a:off x="0" y="0"/>
          <a:ext cx="0" cy="0"/>
          <a:chOff x="0" y="0"/>
          <a:chExt cx="0" cy="0"/>
        </a:xfrm>
      </p:grpSpPr>
      <p:sp>
        <p:nvSpPr>
          <p:cNvPr id="187" name="Google Shape;187;g1855d5f4552_0_234"/>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8" name="Google Shape;188;g1855d5f4552_0_23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9" name="Google Shape;189;g1855d5f4552_0_234"/>
          <p:cNvSpPr txBox="1">
            <a:spLocks noGrp="1"/>
          </p:cNvSpPr>
          <p:nvPr>
            <p:ph type="dt" idx="10"/>
          </p:nvPr>
        </p:nvSpPr>
        <p:spPr>
          <a:xfrm>
            <a:off x="838200" y="6356352"/>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g1855d5f4552_0_234"/>
          <p:cNvSpPr txBox="1">
            <a:spLocks noGrp="1"/>
          </p:cNvSpPr>
          <p:nvPr>
            <p:ph type="ftr" idx="11"/>
          </p:nvPr>
        </p:nvSpPr>
        <p:spPr>
          <a:xfrm>
            <a:off x="4038600" y="6356352"/>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g1855d5f4552_0_234"/>
          <p:cNvSpPr txBox="1">
            <a:spLocks noGrp="1"/>
          </p:cNvSpPr>
          <p:nvPr>
            <p:ph type="sldNum" idx="12"/>
          </p:nvPr>
        </p:nvSpPr>
        <p:spPr>
          <a:xfrm>
            <a:off x="8610600" y="6356352"/>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3"/>
        <p:cNvGrpSpPr/>
        <p:nvPr/>
      </p:nvGrpSpPr>
      <p:grpSpPr>
        <a:xfrm>
          <a:off x="0" y="0"/>
          <a:ext cx="0" cy="0"/>
          <a:chOff x="0" y="0"/>
          <a:chExt cx="0" cy="0"/>
        </a:xfrm>
      </p:grpSpPr>
      <p:sp>
        <p:nvSpPr>
          <p:cNvPr id="264" name="Google Shape;264;g1855d5f4552_1_1144"/>
          <p:cNvSpPr txBox="1">
            <a:spLocks noGrp="1"/>
          </p:cNvSpPr>
          <p:nvPr>
            <p:ph type="title"/>
          </p:nvPr>
        </p:nvSpPr>
        <p:spPr>
          <a:xfrm>
            <a:off x="336554" y="533295"/>
            <a:ext cx="11518800" cy="1066500"/>
          </a:xfrm>
          <a:prstGeom prst="rect">
            <a:avLst/>
          </a:prstGeom>
          <a:noFill/>
          <a:ln>
            <a:noFill/>
          </a:ln>
        </p:spPr>
        <p:txBody>
          <a:bodyPr spcFirstLastPara="1" wrap="square" lIns="0" tIns="45700" rIns="0" bIns="45700" anchor="t" anchorCtr="0">
            <a:noAutofit/>
          </a:bodyPr>
          <a:lstStyle>
            <a:lvl1pPr marR="0" lvl="0" algn="l" rtl="0">
              <a:spcBef>
                <a:spcPts val="0"/>
              </a:spcBef>
              <a:spcAft>
                <a:spcPts val="0"/>
              </a:spcAft>
              <a:buSzPts val="1400"/>
              <a:buNone/>
              <a:defRPr sz="28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2909"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2909"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2909"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2909"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2909"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2909"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2909"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2909" b="1" i="0" u="none" strike="noStrike" cap="none">
                <a:solidFill>
                  <a:schemeClr val="dk2"/>
                </a:solidFill>
                <a:latin typeface="Arial"/>
                <a:ea typeface="Arial"/>
                <a:cs typeface="Arial"/>
                <a:sym typeface="Arial"/>
              </a:defRPr>
            </a:lvl9pPr>
          </a:lstStyle>
          <a:p>
            <a:endParaRPr/>
          </a:p>
        </p:txBody>
      </p:sp>
      <p:sp>
        <p:nvSpPr>
          <p:cNvPr id="265" name="Google Shape;265;g1855d5f4552_1_1144"/>
          <p:cNvSpPr txBox="1">
            <a:spLocks noGrp="1"/>
          </p:cNvSpPr>
          <p:nvPr>
            <p:ph type="body" idx="1"/>
          </p:nvPr>
        </p:nvSpPr>
        <p:spPr>
          <a:xfrm>
            <a:off x="336554" y="1599884"/>
            <a:ext cx="11518800" cy="4525800"/>
          </a:xfrm>
          <a:prstGeom prst="rect">
            <a:avLst/>
          </a:prstGeom>
          <a:noFill/>
          <a:ln>
            <a:noFill/>
          </a:ln>
        </p:spPr>
        <p:txBody>
          <a:bodyPr spcFirstLastPara="1" wrap="square" lIns="0" tIns="45700" rIns="0" bIns="45700" anchor="t" anchorCtr="0">
            <a:noAutofit/>
          </a:bodyPr>
          <a:lstStyle>
            <a:lvl1pPr marL="457200" marR="0" lvl="0" indent="-330200" algn="l" rtl="0">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1pPr>
            <a:lvl2pPr marL="914400" marR="0" lvl="1" indent="-330200" algn="l" rtl="0">
              <a:spcBef>
                <a:spcPts val="51"/>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1371600" marR="0" lvl="2" indent="-330200" algn="l" rtl="0">
              <a:spcBef>
                <a:spcPts val="0"/>
              </a:spcBef>
              <a:spcAft>
                <a:spcPts val="0"/>
              </a:spcAft>
              <a:buClr>
                <a:schemeClr val="lt2"/>
              </a:buClr>
              <a:buSzPts val="1600"/>
              <a:buFont typeface="Merriweather Sans"/>
              <a:buChar char="–"/>
              <a:defRPr sz="1600" b="0" i="0" u="none" strike="noStrike" cap="none">
                <a:solidFill>
                  <a:schemeClr val="lt2"/>
                </a:solidFill>
                <a:latin typeface="Arial"/>
                <a:ea typeface="Arial"/>
                <a:cs typeface="Arial"/>
                <a:sym typeface="Arial"/>
              </a:defRPr>
            </a:lvl3pPr>
            <a:lvl4pPr marL="1828800" marR="0" lvl="3" indent="-330200" algn="l" rtl="0">
              <a:spcBef>
                <a:spcPts val="0"/>
              </a:spcBef>
              <a:spcAft>
                <a:spcPts val="0"/>
              </a:spcAft>
              <a:buClr>
                <a:schemeClr val="lt2"/>
              </a:buClr>
              <a:buSzPts val="1600"/>
              <a:buFont typeface="Merriweather Sans"/>
              <a:buChar char="–"/>
              <a:defRPr sz="1600" b="0" i="0" u="none" strike="noStrike" cap="none">
                <a:solidFill>
                  <a:schemeClr val="lt2"/>
                </a:solidFill>
                <a:latin typeface="Arial"/>
                <a:ea typeface="Arial"/>
                <a:cs typeface="Arial"/>
                <a:sym typeface="Arial"/>
              </a:defRPr>
            </a:lvl4pPr>
            <a:lvl5pPr marL="2286000" marR="0" lvl="4" indent="-330200" algn="l" rtl="0">
              <a:spcBef>
                <a:spcPts val="0"/>
              </a:spcBef>
              <a:spcAft>
                <a:spcPts val="0"/>
              </a:spcAft>
              <a:buClr>
                <a:schemeClr val="lt2"/>
              </a:buClr>
              <a:buSzPts val="1600"/>
              <a:buFont typeface="Merriweather Sans"/>
              <a:buChar char="–"/>
              <a:defRPr sz="1600" b="0" i="0" u="none" strike="noStrike" cap="none">
                <a:solidFill>
                  <a:schemeClr val="lt2"/>
                </a:solidFill>
                <a:latin typeface="Arial"/>
                <a:ea typeface="Arial"/>
                <a:cs typeface="Arial"/>
                <a:sym typeface="Arial"/>
              </a:defRPr>
            </a:lvl5pPr>
            <a:lvl6pPr marL="2743200" marR="0" lvl="5" indent="-324167" algn="l" rtl="0">
              <a:lnSpc>
                <a:spcPct val="100000"/>
              </a:lnSpc>
              <a:spcBef>
                <a:spcPts val="0"/>
              </a:spcBef>
              <a:spcAft>
                <a:spcPts val="0"/>
              </a:spcAft>
              <a:buClr>
                <a:schemeClr val="lt2"/>
              </a:buClr>
              <a:buSzPts val="1505"/>
              <a:buFont typeface="Merriweather Sans"/>
              <a:buChar char="–"/>
              <a:defRPr sz="1505" b="0" i="0" u="none" strike="noStrike" cap="none">
                <a:solidFill>
                  <a:schemeClr val="lt2"/>
                </a:solidFill>
                <a:latin typeface="Arial"/>
                <a:ea typeface="Arial"/>
                <a:cs typeface="Arial"/>
                <a:sym typeface="Arial"/>
              </a:defRPr>
            </a:lvl6pPr>
            <a:lvl7pPr marL="3200400" marR="0" lvl="6" indent="-324167" algn="l" rtl="0">
              <a:lnSpc>
                <a:spcPct val="100000"/>
              </a:lnSpc>
              <a:spcBef>
                <a:spcPts val="0"/>
              </a:spcBef>
              <a:spcAft>
                <a:spcPts val="0"/>
              </a:spcAft>
              <a:buClr>
                <a:schemeClr val="lt2"/>
              </a:buClr>
              <a:buSzPts val="1505"/>
              <a:buFont typeface="Merriweather Sans"/>
              <a:buChar char="–"/>
              <a:defRPr sz="1505" b="0" i="0" u="none" strike="noStrike" cap="none">
                <a:solidFill>
                  <a:schemeClr val="lt2"/>
                </a:solidFill>
                <a:latin typeface="Arial"/>
                <a:ea typeface="Arial"/>
                <a:cs typeface="Arial"/>
                <a:sym typeface="Arial"/>
              </a:defRPr>
            </a:lvl7pPr>
            <a:lvl8pPr marL="3657600" marR="0" lvl="7" indent="-324167" algn="l" rtl="0">
              <a:lnSpc>
                <a:spcPct val="100000"/>
              </a:lnSpc>
              <a:spcBef>
                <a:spcPts val="0"/>
              </a:spcBef>
              <a:spcAft>
                <a:spcPts val="0"/>
              </a:spcAft>
              <a:buClr>
                <a:schemeClr val="lt2"/>
              </a:buClr>
              <a:buSzPts val="1505"/>
              <a:buFont typeface="Merriweather Sans"/>
              <a:buChar char="–"/>
              <a:defRPr sz="1505" b="0" i="0" u="none" strike="noStrike" cap="none">
                <a:solidFill>
                  <a:schemeClr val="lt2"/>
                </a:solidFill>
                <a:latin typeface="Arial"/>
                <a:ea typeface="Arial"/>
                <a:cs typeface="Arial"/>
                <a:sym typeface="Arial"/>
              </a:defRPr>
            </a:lvl8pPr>
            <a:lvl9pPr marL="4114800" marR="0" lvl="8" indent="-324167" algn="l" rtl="0">
              <a:lnSpc>
                <a:spcPct val="100000"/>
              </a:lnSpc>
              <a:spcBef>
                <a:spcPts val="0"/>
              </a:spcBef>
              <a:spcAft>
                <a:spcPts val="0"/>
              </a:spcAft>
              <a:buClr>
                <a:schemeClr val="lt2"/>
              </a:buClr>
              <a:buSzPts val="1505"/>
              <a:buFont typeface="Merriweather Sans"/>
              <a:buChar char="–"/>
              <a:defRPr sz="1505" b="0" i="0" u="none" strike="noStrike" cap="none">
                <a:solidFill>
                  <a:schemeClr val="lt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1"/>
        <p:cNvGrpSpPr/>
        <p:nvPr/>
      </p:nvGrpSpPr>
      <p:grpSpPr>
        <a:xfrm>
          <a:off x="0" y="0"/>
          <a:ext cx="0" cy="0"/>
          <a:chOff x="0" y="0"/>
          <a:chExt cx="0" cy="0"/>
        </a:xfrm>
      </p:grpSpPr>
      <p:cxnSp>
        <p:nvCxnSpPr>
          <p:cNvPr id="392" name="Google Shape;392;g1855d5f4552_1_1272"/>
          <p:cNvCxnSpPr/>
          <p:nvPr/>
        </p:nvCxnSpPr>
        <p:spPr>
          <a:xfrm>
            <a:off x="336551" y="6354953"/>
            <a:ext cx="11518800" cy="1500"/>
          </a:xfrm>
          <a:prstGeom prst="straightConnector1">
            <a:avLst/>
          </a:prstGeom>
          <a:noFill/>
          <a:ln w="12700" cap="flat" cmpd="sng">
            <a:solidFill>
              <a:schemeClr val="lt2"/>
            </a:solidFill>
            <a:prstDash val="solid"/>
            <a:round/>
            <a:headEnd type="none" w="sm" len="sm"/>
            <a:tailEnd type="none" w="sm" len="sm"/>
          </a:ln>
        </p:spPr>
      </p:cxnSp>
      <p:sp>
        <p:nvSpPr>
          <p:cNvPr id="393" name="Google Shape;393;g1855d5f4552_1_1272"/>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908"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2908"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2908"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2908"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2908"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2908"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2908"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2908"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2908" b="1" i="0" u="none" strike="noStrike" cap="none">
                <a:solidFill>
                  <a:schemeClr val="dk2"/>
                </a:solidFill>
                <a:latin typeface="Arial"/>
                <a:ea typeface="Arial"/>
                <a:cs typeface="Arial"/>
                <a:sym typeface="Arial"/>
              </a:defRPr>
            </a:lvl9pPr>
          </a:lstStyle>
          <a:p>
            <a:endParaRPr/>
          </a:p>
        </p:txBody>
      </p:sp>
      <p:sp>
        <p:nvSpPr>
          <p:cNvPr id="394" name="Google Shape;394;g1855d5f4552_1_1272"/>
          <p:cNvSpPr txBox="1">
            <a:spLocks noGrp="1"/>
          </p:cNvSpPr>
          <p:nvPr>
            <p:ph type="body" idx="1"/>
          </p:nvPr>
        </p:nvSpPr>
        <p:spPr>
          <a:xfrm>
            <a:off x="336551" y="1599882"/>
            <a:ext cx="11518800" cy="4525800"/>
          </a:xfrm>
          <a:prstGeom prst="rect">
            <a:avLst/>
          </a:prstGeom>
          <a:noFill/>
          <a:ln>
            <a:noFill/>
          </a:ln>
        </p:spPr>
        <p:txBody>
          <a:bodyPr spcFirstLastPara="1" wrap="square" lIns="91425" tIns="45700" rIns="91425" bIns="45700" anchor="t" anchorCtr="0">
            <a:noAutofit/>
          </a:bodyPr>
          <a:lstStyle>
            <a:lvl1pPr marL="457200" marR="0" lvl="0" indent="-324104" algn="l" rtl="0">
              <a:spcBef>
                <a:spcPts val="0"/>
              </a:spcBef>
              <a:spcAft>
                <a:spcPts val="0"/>
              </a:spcAft>
              <a:buClr>
                <a:schemeClr val="lt2"/>
              </a:buClr>
              <a:buSzPts val="1504"/>
              <a:buFont typeface="Arial"/>
              <a:buChar char="•"/>
              <a:defRPr sz="1504" b="0" i="0" u="none" strike="noStrike" cap="none">
                <a:solidFill>
                  <a:schemeClr val="lt2"/>
                </a:solidFill>
                <a:latin typeface="Arial"/>
                <a:ea typeface="Arial"/>
                <a:cs typeface="Arial"/>
                <a:sym typeface="Arial"/>
              </a:defRPr>
            </a:lvl1pPr>
            <a:lvl2pPr marL="914400" marR="0" lvl="1" indent="-324104" algn="l" rtl="0">
              <a:spcBef>
                <a:spcPts val="50"/>
              </a:spcBef>
              <a:spcAft>
                <a:spcPts val="0"/>
              </a:spcAft>
              <a:buClr>
                <a:schemeClr val="lt2"/>
              </a:buClr>
              <a:buSzPts val="1504"/>
              <a:buFont typeface="Arial"/>
              <a:buChar char="•"/>
              <a:defRPr sz="1504" b="0" i="0" u="none" strike="noStrike" cap="none">
                <a:solidFill>
                  <a:schemeClr val="lt2"/>
                </a:solidFill>
                <a:latin typeface="Arial"/>
                <a:ea typeface="Arial"/>
                <a:cs typeface="Arial"/>
                <a:sym typeface="Arial"/>
              </a:defRPr>
            </a:lvl2pPr>
            <a:lvl3pPr marL="1371600" marR="0" lvl="2" indent="-324103" algn="l" rtl="0">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3pPr>
            <a:lvl4pPr marL="1828800" marR="0" lvl="3" indent="-324103" algn="l" rtl="0">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4pPr>
            <a:lvl5pPr marL="2286000" marR="0" lvl="4" indent="-324104" algn="l" rtl="0">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5pPr>
            <a:lvl6pPr marL="2743200" marR="0" lvl="5" indent="-324104"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6pPr>
            <a:lvl7pPr marL="3200400" marR="0" lvl="6" indent="-324104"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7pPr>
            <a:lvl8pPr marL="3657600" marR="0" lvl="7" indent="-324103"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8pPr>
            <a:lvl9pPr marL="4114800" marR="0" lvl="8" indent="-324103"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9pPr>
          </a:lstStyle>
          <a:p>
            <a:endParaRPr/>
          </a:p>
        </p:txBody>
      </p:sp>
      <p:sp>
        <p:nvSpPr>
          <p:cNvPr id="395" name="Google Shape;395;g1855d5f4552_1_1272"/>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3">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6" name="Google Shape;396;g1855d5f4552_1_1272"/>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97" name="Google Shape;397;g1855d5f4552_1_1272"/>
          <p:cNvCxnSpPr/>
          <p:nvPr/>
        </p:nvCxnSpPr>
        <p:spPr>
          <a:xfrm>
            <a:off x="336551" y="6354953"/>
            <a:ext cx="11518800" cy="1500"/>
          </a:xfrm>
          <a:prstGeom prst="straightConnector1">
            <a:avLst/>
          </a:prstGeom>
          <a:noFill/>
          <a:ln w="12700" cap="flat" cmpd="sng">
            <a:solidFill>
              <a:schemeClr val="lt2"/>
            </a:solidFill>
            <a:prstDash val="solid"/>
            <a:round/>
            <a:headEnd type="none" w="sm" len="sm"/>
            <a:tailEnd type="none" w="sm" len="sm"/>
          </a:ln>
        </p:spPr>
      </p:cxnSp>
      <p:cxnSp>
        <p:nvCxnSpPr>
          <p:cNvPr id="398" name="Google Shape;398;g1855d5f4552_1_1272"/>
          <p:cNvCxnSpPr/>
          <p:nvPr/>
        </p:nvCxnSpPr>
        <p:spPr>
          <a:xfrm>
            <a:off x="336551"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9"/>
        <p:cNvGrpSpPr/>
        <p:nvPr/>
      </p:nvGrpSpPr>
      <p:grpSpPr>
        <a:xfrm>
          <a:off x="0" y="0"/>
          <a:ext cx="0" cy="0"/>
          <a:chOff x="0" y="0"/>
          <a:chExt cx="0" cy="0"/>
        </a:xfrm>
      </p:grpSpPr>
      <p:cxnSp>
        <p:nvCxnSpPr>
          <p:cNvPr id="520" name="Google Shape;520;g1855d5f4552_1_1400"/>
          <p:cNvCxnSpPr/>
          <p:nvPr/>
        </p:nvCxnSpPr>
        <p:spPr>
          <a:xfrm>
            <a:off x="336551" y="6354953"/>
            <a:ext cx="11518800" cy="1500"/>
          </a:xfrm>
          <a:prstGeom prst="straightConnector1">
            <a:avLst/>
          </a:prstGeom>
          <a:noFill/>
          <a:ln w="12700" cap="flat" cmpd="sng">
            <a:solidFill>
              <a:schemeClr val="lt2"/>
            </a:solidFill>
            <a:prstDash val="solid"/>
            <a:round/>
            <a:headEnd type="none" w="sm" len="sm"/>
            <a:tailEnd type="none" w="sm" len="sm"/>
          </a:ln>
        </p:spPr>
      </p:cxnSp>
      <p:sp>
        <p:nvSpPr>
          <p:cNvPr id="521" name="Google Shape;521;g1855d5f4552_1_1400"/>
          <p:cNvSpPr txBox="1">
            <a:spLocks noGrp="1"/>
          </p:cNvSpPr>
          <p:nvPr>
            <p:ph type="title"/>
          </p:nvPr>
        </p:nvSpPr>
        <p:spPr>
          <a:xfrm>
            <a:off x="336551" y="533295"/>
            <a:ext cx="11518800" cy="1066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908"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2908"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2908"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2908"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2908"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2908"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2908"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2908"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2908" b="1" i="0" u="none" strike="noStrike" cap="none">
                <a:solidFill>
                  <a:schemeClr val="dk2"/>
                </a:solidFill>
                <a:latin typeface="Arial"/>
                <a:ea typeface="Arial"/>
                <a:cs typeface="Arial"/>
                <a:sym typeface="Arial"/>
              </a:defRPr>
            </a:lvl9pPr>
          </a:lstStyle>
          <a:p>
            <a:endParaRPr/>
          </a:p>
        </p:txBody>
      </p:sp>
      <p:sp>
        <p:nvSpPr>
          <p:cNvPr id="522" name="Google Shape;522;g1855d5f4552_1_1400"/>
          <p:cNvSpPr txBox="1">
            <a:spLocks noGrp="1"/>
          </p:cNvSpPr>
          <p:nvPr>
            <p:ph type="body" idx="1"/>
          </p:nvPr>
        </p:nvSpPr>
        <p:spPr>
          <a:xfrm>
            <a:off x="336551" y="1599882"/>
            <a:ext cx="11518800" cy="4525800"/>
          </a:xfrm>
          <a:prstGeom prst="rect">
            <a:avLst/>
          </a:prstGeom>
          <a:noFill/>
          <a:ln>
            <a:noFill/>
          </a:ln>
        </p:spPr>
        <p:txBody>
          <a:bodyPr spcFirstLastPara="1" wrap="square" lIns="91425" tIns="45700" rIns="91425" bIns="45700" anchor="t" anchorCtr="0">
            <a:noAutofit/>
          </a:bodyPr>
          <a:lstStyle>
            <a:lvl1pPr marL="457200" marR="0" lvl="0" indent="-324104" algn="l" rtl="0">
              <a:spcBef>
                <a:spcPts val="0"/>
              </a:spcBef>
              <a:spcAft>
                <a:spcPts val="0"/>
              </a:spcAft>
              <a:buClr>
                <a:schemeClr val="lt2"/>
              </a:buClr>
              <a:buSzPts val="1504"/>
              <a:buFont typeface="Arial"/>
              <a:buChar char="•"/>
              <a:defRPr sz="1504" b="0" i="0" u="none" strike="noStrike" cap="none">
                <a:solidFill>
                  <a:schemeClr val="lt2"/>
                </a:solidFill>
                <a:latin typeface="Arial"/>
                <a:ea typeface="Arial"/>
                <a:cs typeface="Arial"/>
                <a:sym typeface="Arial"/>
              </a:defRPr>
            </a:lvl1pPr>
            <a:lvl2pPr marL="914400" marR="0" lvl="1" indent="-324104" algn="l" rtl="0">
              <a:spcBef>
                <a:spcPts val="50"/>
              </a:spcBef>
              <a:spcAft>
                <a:spcPts val="0"/>
              </a:spcAft>
              <a:buClr>
                <a:schemeClr val="lt2"/>
              </a:buClr>
              <a:buSzPts val="1504"/>
              <a:buFont typeface="Arial"/>
              <a:buChar char="•"/>
              <a:defRPr sz="1504" b="0" i="0" u="none" strike="noStrike" cap="none">
                <a:solidFill>
                  <a:schemeClr val="lt2"/>
                </a:solidFill>
                <a:latin typeface="Arial"/>
                <a:ea typeface="Arial"/>
                <a:cs typeface="Arial"/>
                <a:sym typeface="Arial"/>
              </a:defRPr>
            </a:lvl2pPr>
            <a:lvl3pPr marL="1371600" marR="0" lvl="2" indent="-324103" algn="l" rtl="0">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3pPr>
            <a:lvl4pPr marL="1828800" marR="0" lvl="3" indent="-324103" algn="l" rtl="0">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4pPr>
            <a:lvl5pPr marL="2286000" marR="0" lvl="4" indent="-324104" algn="l" rtl="0">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5pPr>
            <a:lvl6pPr marL="2743200" marR="0" lvl="5" indent="-324104"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6pPr>
            <a:lvl7pPr marL="3200400" marR="0" lvl="6" indent="-324104"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7pPr>
            <a:lvl8pPr marL="3657600" marR="0" lvl="7" indent="-324103"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8pPr>
            <a:lvl9pPr marL="4114800" marR="0" lvl="8" indent="-324103" algn="l" rtl="0">
              <a:lnSpc>
                <a:spcPct val="100000"/>
              </a:lnSpc>
              <a:spcBef>
                <a:spcPts val="0"/>
              </a:spcBef>
              <a:spcAft>
                <a:spcPts val="0"/>
              </a:spcAft>
              <a:buClr>
                <a:schemeClr val="lt2"/>
              </a:buClr>
              <a:buSzPts val="1504"/>
              <a:buFont typeface="Merriweather Sans"/>
              <a:buChar char="–"/>
              <a:defRPr sz="1504" b="0" i="0" u="none" strike="noStrike" cap="none">
                <a:solidFill>
                  <a:schemeClr val="lt2"/>
                </a:solidFill>
                <a:latin typeface="Arial"/>
                <a:ea typeface="Arial"/>
                <a:cs typeface="Arial"/>
                <a:sym typeface="Arial"/>
              </a:defRPr>
            </a:lvl9pPr>
          </a:lstStyle>
          <a:p>
            <a:endParaRPr/>
          </a:p>
        </p:txBody>
      </p:sp>
      <p:sp>
        <p:nvSpPr>
          <p:cNvPr id="523" name="Google Shape;523;g1855d5f4552_1_1400"/>
          <p:cNvSpPr txBox="1">
            <a:spLocks noGrp="1"/>
          </p:cNvSpPr>
          <p:nvPr>
            <p:ph type="ftr" idx="11"/>
          </p:nvPr>
        </p:nvSpPr>
        <p:spPr>
          <a:xfrm>
            <a:off x="8026400" y="6356545"/>
            <a:ext cx="3829200" cy="3645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3">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4" name="Google Shape;524;g1855d5f4552_1_1400"/>
          <p:cNvSpPr txBox="1">
            <a:spLocks noGrp="1"/>
          </p:cNvSpPr>
          <p:nvPr>
            <p:ph type="sldNum" idx="12"/>
          </p:nvPr>
        </p:nvSpPr>
        <p:spPr>
          <a:xfrm>
            <a:off x="336551" y="6356545"/>
            <a:ext cx="510000" cy="3645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3">
                <a:solidFill>
                  <a:schemeClr val="lt2"/>
                </a:solidFill>
                <a:latin typeface="Arial"/>
                <a:ea typeface="Arial"/>
                <a:cs typeface="Arial"/>
                <a:sym typeface="Arial"/>
              </a:defRPr>
            </a:lvl1pPr>
            <a:lvl2pPr marL="0" marR="0" lvl="1" indent="0" algn="l" rtl="0">
              <a:spcBef>
                <a:spcPts val="0"/>
              </a:spcBef>
              <a:buNone/>
              <a:defRPr sz="1103">
                <a:solidFill>
                  <a:schemeClr val="lt2"/>
                </a:solidFill>
                <a:latin typeface="Arial"/>
                <a:ea typeface="Arial"/>
                <a:cs typeface="Arial"/>
                <a:sym typeface="Arial"/>
              </a:defRPr>
            </a:lvl2pPr>
            <a:lvl3pPr marL="0" marR="0" lvl="2" indent="0" algn="l" rtl="0">
              <a:spcBef>
                <a:spcPts val="0"/>
              </a:spcBef>
              <a:buNone/>
              <a:defRPr sz="1103">
                <a:solidFill>
                  <a:schemeClr val="lt2"/>
                </a:solidFill>
                <a:latin typeface="Arial"/>
                <a:ea typeface="Arial"/>
                <a:cs typeface="Arial"/>
                <a:sym typeface="Arial"/>
              </a:defRPr>
            </a:lvl3pPr>
            <a:lvl4pPr marL="0" marR="0" lvl="3" indent="0" algn="l" rtl="0">
              <a:spcBef>
                <a:spcPts val="0"/>
              </a:spcBef>
              <a:buNone/>
              <a:defRPr sz="1103">
                <a:solidFill>
                  <a:schemeClr val="lt2"/>
                </a:solidFill>
                <a:latin typeface="Arial"/>
                <a:ea typeface="Arial"/>
                <a:cs typeface="Arial"/>
                <a:sym typeface="Arial"/>
              </a:defRPr>
            </a:lvl4pPr>
            <a:lvl5pPr marL="0" marR="0" lvl="4" indent="0" algn="l" rtl="0">
              <a:spcBef>
                <a:spcPts val="0"/>
              </a:spcBef>
              <a:buNone/>
              <a:defRPr sz="1103">
                <a:solidFill>
                  <a:schemeClr val="lt2"/>
                </a:solidFill>
                <a:latin typeface="Arial"/>
                <a:ea typeface="Arial"/>
                <a:cs typeface="Arial"/>
                <a:sym typeface="Arial"/>
              </a:defRPr>
            </a:lvl5pPr>
            <a:lvl6pPr marL="0" marR="0" lvl="5" indent="0" algn="l" rtl="0">
              <a:spcBef>
                <a:spcPts val="0"/>
              </a:spcBef>
              <a:buNone/>
              <a:defRPr sz="1103">
                <a:solidFill>
                  <a:schemeClr val="lt2"/>
                </a:solidFill>
                <a:latin typeface="Arial"/>
                <a:ea typeface="Arial"/>
                <a:cs typeface="Arial"/>
                <a:sym typeface="Arial"/>
              </a:defRPr>
            </a:lvl6pPr>
            <a:lvl7pPr marL="0" marR="0" lvl="6" indent="0" algn="l" rtl="0">
              <a:spcBef>
                <a:spcPts val="0"/>
              </a:spcBef>
              <a:buNone/>
              <a:defRPr sz="1103">
                <a:solidFill>
                  <a:schemeClr val="lt2"/>
                </a:solidFill>
                <a:latin typeface="Arial"/>
                <a:ea typeface="Arial"/>
                <a:cs typeface="Arial"/>
                <a:sym typeface="Arial"/>
              </a:defRPr>
            </a:lvl7pPr>
            <a:lvl8pPr marL="0" marR="0" lvl="7" indent="0" algn="l" rtl="0">
              <a:spcBef>
                <a:spcPts val="0"/>
              </a:spcBef>
              <a:buNone/>
              <a:defRPr sz="1103">
                <a:solidFill>
                  <a:schemeClr val="lt2"/>
                </a:solidFill>
                <a:latin typeface="Arial"/>
                <a:ea typeface="Arial"/>
                <a:cs typeface="Arial"/>
                <a:sym typeface="Arial"/>
              </a:defRPr>
            </a:lvl8pPr>
            <a:lvl9pPr marL="0" marR="0" lvl="8" indent="0" algn="l" rtl="0">
              <a:spcBef>
                <a:spcPts val="0"/>
              </a:spcBef>
              <a:buNone/>
              <a:defRPr sz="1103">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25" name="Google Shape;525;g1855d5f4552_1_1400"/>
          <p:cNvCxnSpPr/>
          <p:nvPr/>
        </p:nvCxnSpPr>
        <p:spPr>
          <a:xfrm>
            <a:off x="336551" y="6354953"/>
            <a:ext cx="11518800" cy="1500"/>
          </a:xfrm>
          <a:prstGeom prst="straightConnector1">
            <a:avLst/>
          </a:prstGeom>
          <a:noFill/>
          <a:ln w="12700" cap="flat" cmpd="sng">
            <a:solidFill>
              <a:schemeClr val="lt2"/>
            </a:solidFill>
            <a:prstDash val="solid"/>
            <a:round/>
            <a:headEnd type="none" w="sm" len="sm"/>
            <a:tailEnd type="none" w="sm" len="sm"/>
          </a:ln>
        </p:spPr>
      </p:cxnSp>
      <p:cxnSp>
        <p:nvCxnSpPr>
          <p:cNvPr id="526" name="Google Shape;526;g1855d5f4552_1_1400"/>
          <p:cNvCxnSpPr/>
          <p:nvPr/>
        </p:nvCxnSpPr>
        <p:spPr>
          <a:xfrm>
            <a:off x="336551" y="6354953"/>
            <a:ext cx="11518800" cy="1500"/>
          </a:xfrm>
          <a:prstGeom prst="straightConnector1">
            <a:avLst/>
          </a:prstGeom>
          <a:noFill/>
          <a:ln w="12700" cap="flat" cmpd="sng">
            <a:solidFill>
              <a:schemeClr val="l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6"/>
        <p:cNvGrpSpPr/>
        <p:nvPr/>
      </p:nvGrpSpPr>
      <p:grpSpPr>
        <a:xfrm>
          <a:off x="0" y="0"/>
          <a:ext cx="0" cy="0"/>
          <a:chOff x="0" y="0"/>
          <a:chExt cx="0" cy="0"/>
        </a:xfrm>
      </p:grpSpPr>
      <p:sp>
        <p:nvSpPr>
          <p:cNvPr id="647" name="Google Shape;647;g1855d5f4552_1_1527"/>
          <p:cNvSpPr txBox="1">
            <a:spLocks noGrp="1"/>
          </p:cNvSpPr>
          <p:nvPr>
            <p:ph type="title"/>
          </p:nvPr>
        </p:nvSpPr>
        <p:spPr>
          <a:xfrm>
            <a:off x="336551" y="619126"/>
            <a:ext cx="11518800" cy="7476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SzPts val="1400"/>
              <a:buNone/>
              <a:defRPr sz="3000" b="1" i="0" u="none" strike="noStrike" cap="none">
                <a:solidFill>
                  <a:schemeClr val="dk2"/>
                </a:solidFill>
                <a:latin typeface="Arial"/>
                <a:ea typeface="Arial"/>
                <a:cs typeface="Arial"/>
                <a:sym typeface="Arial"/>
              </a:defRPr>
            </a:lvl1pPr>
            <a:lvl2pPr marR="0" lvl="1"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2pPr>
            <a:lvl3pPr marR="0" lvl="2"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3pPr>
            <a:lvl4pPr marR="0" lvl="3"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4pPr>
            <a:lvl5pPr marR="0" lvl="4"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5pPr>
            <a:lvl6pPr marR="0" lvl="5"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6pPr>
            <a:lvl7pPr marR="0" lvl="6"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7pPr>
            <a:lvl8pPr marR="0" lvl="7"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8pPr>
            <a:lvl9pPr marR="0" lvl="8" algn="l" rtl="0">
              <a:lnSpc>
                <a:spcPct val="90000"/>
              </a:lnSpc>
              <a:spcBef>
                <a:spcPts val="0"/>
              </a:spcBef>
              <a:spcAft>
                <a:spcPts val="0"/>
              </a:spcAft>
              <a:buSzPts val="1400"/>
              <a:buNone/>
              <a:defRPr sz="3000" b="1" i="0" u="none" strike="noStrike" cap="none">
                <a:solidFill>
                  <a:schemeClr val="dk2"/>
                </a:solidFill>
                <a:latin typeface="Sanchez"/>
                <a:ea typeface="Sanchez"/>
                <a:cs typeface="Sanchez"/>
                <a:sym typeface="Sanchez"/>
              </a:defRPr>
            </a:lvl9pPr>
          </a:lstStyle>
          <a:p>
            <a:endParaRPr/>
          </a:p>
        </p:txBody>
      </p:sp>
      <p:sp>
        <p:nvSpPr>
          <p:cNvPr id="648" name="Google Shape;648;g1855d5f4552_1_1527"/>
          <p:cNvSpPr txBox="1">
            <a:spLocks noGrp="1"/>
          </p:cNvSpPr>
          <p:nvPr>
            <p:ph type="body" idx="1"/>
          </p:nvPr>
        </p:nvSpPr>
        <p:spPr>
          <a:xfrm>
            <a:off x="336551" y="1536701"/>
            <a:ext cx="11518800" cy="4513200"/>
          </a:xfrm>
          <a:prstGeom prst="rect">
            <a:avLst/>
          </a:prstGeom>
          <a:noFill/>
          <a:ln>
            <a:noFill/>
          </a:ln>
        </p:spPr>
        <p:txBody>
          <a:bodyPr spcFirstLastPara="1" wrap="square" lIns="0" tIns="0" rIns="0" bIns="45700" anchor="t" anchorCtr="0">
            <a:noAutofit/>
          </a:bodyPr>
          <a:lstStyle>
            <a:lvl1pPr marL="457200" marR="0" lvl="0" indent="-317500" algn="l" rtl="0">
              <a:lnSpc>
                <a:spcPct val="90000"/>
              </a:lnSpc>
              <a:spcBef>
                <a:spcPts val="1000"/>
              </a:spcBef>
              <a:spcAft>
                <a:spcPts val="0"/>
              </a:spcAft>
              <a:buClr>
                <a:schemeClr val="dk2"/>
              </a:buClr>
              <a:buSzPts val="1400"/>
              <a:buFont typeface="Arial"/>
              <a:buChar char="•"/>
              <a:defRPr sz="1400" b="0" i="0" u="none" strike="noStrike" cap="none">
                <a:solidFill>
                  <a:schemeClr val="lt2"/>
                </a:solidFill>
                <a:latin typeface="Arial"/>
                <a:ea typeface="Arial"/>
                <a:cs typeface="Arial"/>
                <a:sym typeface="Arial"/>
              </a:defRPr>
            </a:lvl1pPr>
            <a:lvl2pPr marL="914400" marR="0" lvl="1" indent="-317500" algn="l" rtl="0">
              <a:lnSpc>
                <a:spcPct val="90000"/>
              </a:lnSpc>
              <a:spcBef>
                <a:spcPts val="500"/>
              </a:spcBef>
              <a:spcAft>
                <a:spcPts val="0"/>
              </a:spcAft>
              <a:buClr>
                <a:srgbClr val="B6B6B6"/>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9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304800" algn="l" rtl="0">
              <a:lnSpc>
                <a:spcPct val="9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304800" algn="l" rtl="0">
              <a:lnSpc>
                <a:spcPct val="9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649" name="Google Shape;649;g1855d5f4552_1_1527"/>
          <p:cNvCxnSpPr/>
          <p:nvPr/>
        </p:nvCxnSpPr>
        <p:spPr>
          <a:xfrm>
            <a:off x="336551" y="6308725"/>
            <a:ext cx="11518800" cy="0"/>
          </a:xfrm>
          <a:prstGeom prst="straightConnector1">
            <a:avLst/>
          </a:prstGeom>
          <a:noFill/>
          <a:ln w="12700" cap="flat" cmpd="sng">
            <a:solidFill>
              <a:schemeClr val="lt2"/>
            </a:solidFill>
            <a:prstDash val="solid"/>
            <a:round/>
            <a:headEnd type="none" w="sm" len="sm"/>
            <a:tailEnd type="none" w="sm" len="sm"/>
          </a:ln>
        </p:spPr>
      </p:cxnSp>
      <p:sp>
        <p:nvSpPr>
          <p:cNvPr id="650" name="Google Shape;650;g1855d5f4552_1_1527"/>
          <p:cNvSpPr txBox="1"/>
          <p:nvPr/>
        </p:nvSpPr>
        <p:spPr>
          <a:xfrm>
            <a:off x="6013451" y="6319838"/>
            <a:ext cx="5841900" cy="247800"/>
          </a:xfrm>
          <a:prstGeom prst="rect">
            <a:avLst/>
          </a:prstGeom>
          <a:noFill/>
          <a:ln>
            <a:noFill/>
          </a:ln>
        </p:spPr>
        <p:txBody>
          <a:bodyPr spcFirstLastPara="1" wrap="square" lIns="0" tIns="45700" rIns="0" bIns="45700" anchor="ctr" anchorCtr="0">
            <a:noAutofit/>
          </a:bodyPr>
          <a:lstStyle/>
          <a:p>
            <a:pPr marL="0" marR="0" lvl="0" indent="0" algn="r" rtl="0">
              <a:spcBef>
                <a:spcPts val="0"/>
              </a:spcBef>
              <a:spcAft>
                <a:spcPts val="0"/>
              </a:spcAft>
              <a:buNone/>
            </a:pPr>
            <a:r>
              <a:rPr lang="en-US" sz="1100">
                <a:solidFill>
                  <a:srgbClr val="858585"/>
                </a:solidFill>
                <a:latin typeface="Arial"/>
                <a:ea typeface="Arial"/>
                <a:cs typeface="Arial"/>
                <a:sym typeface="Arial"/>
              </a:rPr>
              <a:t>MSI Reproductive Choices</a:t>
            </a:r>
            <a:endParaRPr/>
          </a:p>
        </p:txBody>
      </p:sp>
      <p:sp>
        <p:nvSpPr>
          <p:cNvPr id="651" name="Google Shape;651;g1855d5f4552_1_1527"/>
          <p:cNvSpPr txBox="1">
            <a:spLocks noGrp="1"/>
          </p:cNvSpPr>
          <p:nvPr>
            <p:ph type="ftr" idx="11"/>
          </p:nvPr>
        </p:nvSpPr>
        <p:spPr>
          <a:xfrm>
            <a:off x="336551" y="6319838"/>
            <a:ext cx="7778700" cy="247800"/>
          </a:xfrm>
          <a:prstGeom prst="rect">
            <a:avLst/>
          </a:prstGeom>
          <a:noFill/>
          <a:ln>
            <a:noFill/>
          </a:ln>
        </p:spPr>
        <p:txBody>
          <a:bodyPr spcFirstLastPara="1" wrap="square" lIns="0" tIns="45700" rIns="0" bIns="45700" anchor="ctr" anchorCtr="0">
            <a:noAutofit/>
          </a:bodyPr>
          <a:lstStyle>
            <a:lvl1pPr marR="0" lvl="0" algn="l" rtl="0">
              <a:spcBef>
                <a:spcPts val="0"/>
              </a:spcBef>
              <a:spcAft>
                <a:spcPts val="0"/>
              </a:spcAft>
              <a:buSzPts val="1400"/>
              <a:buNone/>
              <a:defRPr sz="1100" i="0">
                <a:solidFill>
                  <a:schemeClr val="lt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5.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5.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5.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png"/><Relationship Id="rId9" Type="http://schemas.openxmlformats.org/officeDocument/2006/relationships/image" Target="../media/image75.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5.png"/><Relationship Id="rId7"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3" Type="http://schemas.openxmlformats.org/officeDocument/2006/relationships/image" Target="../media/image15.png"/><Relationship Id="rId7" Type="http://schemas.openxmlformats.org/officeDocument/2006/relationships/hyperlink" Target="https://icfp2022.org/private-sector/" TargetMode="External"/><Relationship Id="rId12"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avaibhao@path.org" TargetMode="External"/><Relationship Id="rId11" Type="http://schemas.openxmlformats.org/officeDocument/2006/relationships/hyperlink" Target="mailto:Unnop.J@Chula.ac.th" TargetMode="External"/><Relationship Id="rId5" Type="http://schemas.openxmlformats.org/officeDocument/2006/relationships/hyperlink" Target="mailto:nenefofana@africafwd.org" TargetMode="External"/><Relationship Id="rId10" Type="http://schemas.openxmlformats.org/officeDocument/2006/relationships/hyperlink" Target="mailto:dr.unnop@yahoo.com" TargetMode="External"/><Relationship Id="rId4" Type="http://schemas.openxmlformats.org/officeDocument/2006/relationships/hyperlink" Target="mailto:Helen.Blackholly@MSIChoices.org" TargetMode="External"/><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55.xml"/><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1.xml"/><Relationship Id="rId1" Type="http://schemas.openxmlformats.org/officeDocument/2006/relationships/slideLayout" Target="../slideLayouts/slideLayout67.xml"/><Relationship Id="rId5" Type="http://schemas.openxmlformats.org/officeDocument/2006/relationships/image" Target="../media/image100.jpg"/><Relationship Id="rId4" Type="http://schemas.openxmlformats.org/officeDocument/2006/relationships/image" Target="../media/image99.jp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67.xml"/><Relationship Id="rId4" Type="http://schemas.openxmlformats.org/officeDocument/2006/relationships/image" Target="../media/image102.jpg"/></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79.xml"/><Relationship Id="rId4" Type="http://schemas.openxmlformats.org/officeDocument/2006/relationships/image" Target="../media/image102.jp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79.xml"/><Relationship Id="rId5" Type="http://schemas.openxmlformats.org/officeDocument/2006/relationships/image" Target="../media/image10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79.xml"/><Relationship Id="rId6" Type="http://schemas.openxmlformats.org/officeDocument/2006/relationships/image" Target="../media/image109.png"/><Relationship Id="rId5" Type="http://schemas.openxmlformats.org/officeDocument/2006/relationships/image" Target="../media/image108.jpg"/><Relationship Id="rId10" Type="http://schemas.openxmlformats.org/officeDocument/2006/relationships/image" Target="../media/image113.png"/><Relationship Id="rId4" Type="http://schemas.openxmlformats.org/officeDocument/2006/relationships/image" Target="../media/image107.jpg"/><Relationship Id="rId9"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hyperlink" Target="mailto:Helen.blackholly@msichoices.org" TargetMode="External"/><Relationship Id="rId2" Type="http://schemas.openxmlformats.org/officeDocument/2006/relationships/notesSlide" Target="../notesSlides/notesSlide37.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8" Type="http://schemas.openxmlformats.org/officeDocument/2006/relationships/hyperlink" Target="mailto:Unnop.J@Chula.ac.th" TargetMode="External"/><Relationship Id="rId3" Type="http://schemas.openxmlformats.org/officeDocument/2006/relationships/image" Target="../media/image15.png"/><Relationship Id="rId7" Type="http://schemas.openxmlformats.org/officeDocument/2006/relationships/hyperlink" Target="mailto:dr.unnop@yahoo.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mailto:Helen.Blackholly@MSIChoices.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9.xml"/><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hyperlink" Target="https://icfp2022.org/private-sector/" TargetMode="External"/><Relationship Id="rId3" Type="http://schemas.openxmlformats.org/officeDocument/2006/relationships/image" Target="../media/image15.pn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3.pn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jp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hyperlink" Target="mailto:avaibhao@path.org" TargetMode="External"/><Relationship Id="rId4" Type="http://schemas.openxmlformats.org/officeDocument/2006/relationships/hyperlink" Target="mailto:nenefofana@africafwd.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hyperlink" Target="https://icfp2022.org/private-sector/" TargetMode="External"/><Relationship Id="rId4"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2.png"/><Relationship Id="rId7" Type="http://schemas.openxmlformats.org/officeDocument/2006/relationships/image" Target="../media/image144.png"/><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3.png"/></Relationships>
</file>

<file path=ppt/slides/_rels/slide64.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64.xml"/><Relationship Id="rId1" Type="http://schemas.openxmlformats.org/officeDocument/2006/relationships/slideLayout" Target="../slideLayouts/slideLayout29.xml"/><Relationship Id="rId5" Type="http://schemas.openxmlformats.org/officeDocument/2006/relationships/image" Target="../media/image148.png"/><Relationship Id="rId4" Type="http://schemas.openxmlformats.org/officeDocument/2006/relationships/image" Target="../media/image147.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hyperlink" Target="https://icfp2022.org/private-secto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jpg"/><Relationship Id="rId12"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1" descr="A picture containing diagram&#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94" name="Google Shape;794;p1"/>
          <p:cNvSpPr txBox="1"/>
          <p:nvPr/>
        </p:nvSpPr>
        <p:spPr>
          <a:xfrm>
            <a:off x="0" y="3429000"/>
            <a:ext cx="12192000" cy="55696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a:solidFill>
                  <a:srgbClr val="E7E6E6"/>
                </a:solidFill>
                <a:latin typeface="Calibri"/>
                <a:ea typeface="Calibri"/>
                <a:cs typeface="Calibri"/>
                <a:sym typeface="Calibri"/>
              </a:rPr>
              <a:t>The Private Sector and Digital Health Solutions: Expanding Access to Quality Family Planning /Reproductive Health</a:t>
            </a:r>
            <a:endParaRPr sz="1100" b="1" i="1" u="none" strike="noStrike" cap="none">
              <a:solidFill>
                <a:srgbClr val="000000"/>
              </a:solidFill>
              <a:latin typeface="Arial"/>
              <a:ea typeface="Arial"/>
              <a:cs typeface="Arial"/>
              <a:sym typeface="Arial"/>
            </a:endParaRPr>
          </a:p>
        </p:txBody>
      </p:sp>
      <p:sp>
        <p:nvSpPr>
          <p:cNvPr id="795" name="Google Shape;795;p1"/>
          <p:cNvSpPr txBox="1"/>
          <p:nvPr/>
        </p:nvSpPr>
        <p:spPr>
          <a:xfrm>
            <a:off x="0" y="4156877"/>
            <a:ext cx="12192000" cy="55696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en-US" sz="2800" b="0" i="1" u="none" strike="noStrike" cap="none" dirty="0">
                <a:solidFill>
                  <a:schemeClr val="lt1"/>
                </a:solidFill>
                <a:latin typeface="Century Gothic"/>
                <a:ea typeface="Century Gothic"/>
                <a:cs typeface="Century Gothic"/>
                <a:sym typeface="Century Gothic"/>
              </a:rPr>
              <a:t>November 13, 2022</a:t>
            </a:r>
            <a:endParaRPr sz="1400" b="0" i="0" u="none" strike="noStrike" cap="none" dirty="0">
              <a:solidFill>
                <a:srgbClr val="000000"/>
              </a:solidFill>
              <a:latin typeface="Arial"/>
              <a:ea typeface="Arial"/>
              <a:cs typeface="Arial"/>
              <a:sym typeface="Arial"/>
            </a:endParaRPr>
          </a:p>
        </p:txBody>
      </p:sp>
      <p:pic>
        <p:nvPicPr>
          <p:cNvPr id="796" name="Google Shape;796;p1" descr="A picture containing text, electronics, vector graphics&#10;&#10;Description automatically generated"/>
          <p:cNvPicPr preferRelativeResize="0">
            <a:picLocks noGrp="1"/>
          </p:cNvPicPr>
          <p:nvPr>
            <p:ph type="body" idx="1"/>
          </p:nvPr>
        </p:nvPicPr>
        <p:blipFill rotWithShape="1">
          <a:blip r:embed="rId4">
            <a:alphaModFix/>
          </a:blip>
          <a:srcRect l="56700" t="331" b="55965"/>
          <a:stretch/>
        </p:blipFill>
        <p:spPr>
          <a:xfrm>
            <a:off x="6908463" y="2523"/>
            <a:ext cx="5283835" cy="2997224"/>
          </a:xfrm>
          <a:prstGeom prst="rect">
            <a:avLst/>
          </a:prstGeom>
          <a:noFill/>
          <a:ln>
            <a:noFill/>
          </a:ln>
        </p:spPr>
      </p:pic>
      <p:sp>
        <p:nvSpPr>
          <p:cNvPr id="3" name="ZoneTexte 2">
            <a:extLst>
              <a:ext uri="{FF2B5EF4-FFF2-40B4-BE49-F238E27FC236}">
                <a16:creationId xmlns:a16="http://schemas.microsoft.com/office/drawing/2014/main" id="{8E62B6EE-C96B-1599-9FB1-1B48765BD422}"/>
              </a:ext>
            </a:extLst>
          </p:cNvPr>
          <p:cNvSpPr txBox="1"/>
          <p:nvPr/>
        </p:nvSpPr>
        <p:spPr>
          <a:xfrm>
            <a:off x="6276623" y="293512"/>
            <a:ext cx="5813778" cy="2062103"/>
          </a:xfrm>
          <a:prstGeom prst="rect">
            <a:avLst/>
          </a:prstGeom>
          <a:noFill/>
        </p:spPr>
        <p:txBody>
          <a:bodyPr wrap="square" rtlCol="0">
            <a:spAutoFit/>
          </a:bodyPr>
          <a:lstStyle/>
          <a:p>
            <a:r>
              <a:rPr lang="en-US" sz="3200" b="1" dirty="0">
                <a:solidFill>
                  <a:schemeClr val="accent4">
                    <a:lumMod val="20000"/>
                    <a:lumOff val="80000"/>
                  </a:schemeClr>
                </a:solidFill>
              </a:rPr>
              <a:t>Welcome!</a:t>
            </a:r>
          </a:p>
          <a:p>
            <a:r>
              <a:rPr lang="en-US" sz="3200" b="1" dirty="0">
                <a:solidFill>
                  <a:schemeClr val="accent4">
                    <a:lumMod val="20000"/>
                    <a:lumOff val="80000"/>
                  </a:schemeClr>
                </a:solidFill>
              </a:rPr>
              <a:t>Thank you for your patience. We will start in a few moments.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4"/>
          <p:cNvPicPr preferRelativeResize="0"/>
          <p:nvPr/>
        </p:nvPicPr>
        <p:blipFill rotWithShape="1">
          <a:blip r:embed="rId3">
            <a:alphaModFix/>
          </a:blip>
          <a:srcRect/>
          <a:stretch/>
        </p:blipFill>
        <p:spPr>
          <a:xfrm>
            <a:off x="0" y="0"/>
            <a:ext cx="12188952" cy="1651924"/>
          </a:xfrm>
          <a:prstGeom prst="rect">
            <a:avLst/>
          </a:prstGeom>
          <a:noFill/>
          <a:ln>
            <a:noFill/>
          </a:ln>
        </p:spPr>
      </p:pic>
      <p:sp>
        <p:nvSpPr>
          <p:cNvPr id="917" name="Google Shape;917;p4"/>
          <p:cNvSpPr txBox="1"/>
          <p:nvPr/>
        </p:nvSpPr>
        <p:spPr>
          <a:xfrm>
            <a:off x="488013" y="1889230"/>
            <a:ext cx="2560320" cy="914400"/>
          </a:xfrm>
          <a:prstGeom prst="rect">
            <a:avLst/>
          </a:prstGeom>
          <a:noFill/>
          <a:ln>
            <a:noFill/>
          </a:ln>
        </p:spPr>
        <p:txBody>
          <a:bodyPr spcFirstLastPara="1" wrap="square" lIns="0" tIns="27075" rIns="0" bIns="0" anchor="ctr" anchorCtr="0">
            <a:noAutofit/>
          </a:bodyPr>
          <a:lstStyle/>
          <a:p>
            <a:pPr marL="165100" marR="12700" lvl="0" indent="-152400" algn="ctr" rtl="0">
              <a:lnSpc>
                <a:spcPct val="118181"/>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Online &amp; Offline Platform</a:t>
            </a:r>
            <a:endParaRPr sz="1800" b="0" i="0" u="none" strike="noStrike" cap="none">
              <a:solidFill>
                <a:srgbClr val="000000"/>
              </a:solidFill>
              <a:latin typeface="Calibri"/>
              <a:ea typeface="Calibri"/>
              <a:cs typeface="Calibri"/>
              <a:sym typeface="Calibri"/>
            </a:endParaRPr>
          </a:p>
        </p:txBody>
      </p:sp>
      <p:sp>
        <p:nvSpPr>
          <p:cNvPr id="918" name="Google Shape;918;p4"/>
          <p:cNvSpPr txBox="1"/>
          <p:nvPr/>
        </p:nvSpPr>
        <p:spPr>
          <a:xfrm>
            <a:off x="6109911" y="1831355"/>
            <a:ext cx="2468880" cy="914400"/>
          </a:xfrm>
          <a:prstGeom prst="rect">
            <a:avLst/>
          </a:prstGeom>
          <a:noFill/>
          <a:ln>
            <a:noFill/>
          </a:ln>
        </p:spPr>
        <p:txBody>
          <a:bodyPr spcFirstLastPara="1" wrap="square" lIns="0" tIns="27075" rIns="0" bIns="0" anchor="ctr" anchorCtr="0">
            <a:noAutofit/>
          </a:bodyPr>
          <a:lstStyle/>
          <a:p>
            <a:pPr marL="0" marR="12700" lvl="0" indent="0" algn="ctr" rtl="0">
              <a:lnSpc>
                <a:spcPct val="118181"/>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Last Mile Delivery to Urban and Rural</a:t>
            </a:r>
            <a:endParaRPr sz="1800" b="0" i="0" u="none" strike="noStrike" cap="none">
              <a:solidFill>
                <a:srgbClr val="000000"/>
              </a:solidFill>
              <a:latin typeface="Calibri"/>
              <a:ea typeface="Calibri"/>
              <a:cs typeface="Calibri"/>
              <a:sym typeface="Calibri"/>
            </a:endParaRPr>
          </a:p>
        </p:txBody>
      </p:sp>
      <p:sp>
        <p:nvSpPr>
          <p:cNvPr id="919" name="Google Shape;919;p4"/>
          <p:cNvSpPr txBox="1"/>
          <p:nvPr/>
        </p:nvSpPr>
        <p:spPr>
          <a:xfrm>
            <a:off x="9499836" y="2072640"/>
            <a:ext cx="1586700" cy="477600"/>
          </a:xfrm>
          <a:prstGeom prst="rect">
            <a:avLst/>
          </a:prstGeom>
          <a:noFill/>
          <a:ln>
            <a:noFill/>
          </a:ln>
        </p:spPr>
        <p:txBody>
          <a:bodyPr spcFirstLastPara="1" wrap="square" lIns="0" tIns="27075" rIns="0" bIns="0" anchor="t" anchorCtr="0">
            <a:noAutofit/>
          </a:bodyPr>
          <a:lstStyle/>
          <a:p>
            <a:pPr marL="12700" marR="12700" lvl="0" indent="0" algn="l" rtl="0">
              <a:lnSpc>
                <a:spcPct val="118181"/>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920" name="Google Shape;920;p4"/>
          <p:cNvSpPr txBox="1">
            <a:spLocks noGrp="1"/>
          </p:cNvSpPr>
          <p:nvPr>
            <p:ph type="title"/>
          </p:nvPr>
        </p:nvSpPr>
        <p:spPr>
          <a:xfrm>
            <a:off x="508968" y="263483"/>
            <a:ext cx="8733198" cy="9375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000000"/>
              </a:buClr>
              <a:buSzPts val="1900"/>
              <a:buFont typeface="Arial"/>
              <a:buNone/>
            </a:pPr>
            <a:r>
              <a:rPr lang="en-US" sz="3600" b="1">
                <a:solidFill>
                  <a:schemeClr val="lt1"/>
                </a:solidFill>
                <a:latin typeface="Calibri"/>
                <a:ea typeface="Calibri"/>
                <a:cs typeface="Calibri"/>
                <a:sym typeface="Calibri"/>
              </a:rPr>
              <a:t>Kasha is an e-commerce business serving women in East Africa</a:t>
            </a:r>
            <a:endParaRPr sz="3600" b="1">
              <a:solidFill>
                <a:schemeClr val="lt1"/>
              </a:solidFill>
              <a:latin typeface="Calibri"/>
              <a:ea typeface="Calibri"/>
              <a:cs typeface="Calibri"/>
              <a:sym typeface="Calibri"/>
            </a:endParaRPr>
          </a:p>
        </p:txBody>
      </p:sp>
      <p:grpSp>
        <p:nvGrpSpPr>
          <p:cNvPr id="921" name="Google Shape;921;p4"/>
          <p:cNvGrpSpPr/>
          <p:nvPr/>
        </p:nvGrpSpPr>
        <p:grpSpPr>
          <a:xfrm>
            <a:off x="1" y="3580293"/>
            <a:ext cx="12191839" cy="3275646"/>
            <a:chOff x="0" y="2685287"/>
            <a:chExt cx="9144108" cy="2456796"/>
          </a:xfrm>
        </p:grpSpPr>
        <p:sp>
          <p:nvSpPr>
            <p:cNvPr id="922" name="Google Shape;922;p4"/>
            <p:cNvSpPr/>
            <p:nvPr/>
          </p:nvSpPr>
          <p:spPr>
            <a:xfrm>
              <a:off x="0" y="2688335"/>
              <a:ext cx="2865000" cy="24537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3" name="Google Shape;923;p4"/>
            <p:cNvSpPr/>
            <p:nvPr/>
          </p:nvSpPr>
          <p:spPr>
            <a:xfrm>
              <a:off x="322965" y="3009838"/>
              <a:ext cx="2011800" cy="14601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4" name="Google Shape;924;p4"/>
            <p:cNvSpPr/>
            <p:nvPr/>
          </p:nvSpPr>
          <p:spPr>
            <a:xfrm>
              <a:off x="1978151" y="2691383"/>
              <a:ext cx="2999100" cy="24507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5" name="Google Shape;925;p4"/>
            <p:cNvSpPr/>
            <p:nvPr/>
          </p:nvSpPr>
          <p:spPr>
            <a:xfrm>
              <a:off x="2487167" y="3015999"/>
              <a:ext cx="1981200" cy="14478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6" name="Google Shape;926;p4"/>
            <p:cNvSpPr/>
            <p:nvPr/>
          </p:nvSpPr>
          <p:spPr>
            <a:xfrm>
              <a:off x="4111752" y="2685287"/>
              <a:ext cx="2999100" cy="24567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7" name="Google Shape;927;p4"/>
            <p:cNvSpPr/>
            <p:nvPr/>
          </p:nvSpPr>
          <p:spPr>
            <a:xfrm>
              <a:off x="4687950" y="3009846"/>
              <a:ext cx="1981200" cy="14601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8" name="Google Shape;928;p4"/>
            <p:cNvSpPr/>
            <p:nvPr/>
          </p:nvSpPr>
          <p:spPr>
            <a:xfrm>
              <a:off x="8159495" y="4812791"/>
              <a:ext cx="606600" cy="176700"/>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29" name="Google Shape;929;p4"/>
            <p:cNvSpPr/>
            <p:nvPr/>
          </p:nvSpPr>
          <p:spPr>
            <a:xfrm>
              <a:off x="6236208" y="2697479"/>
              <a:ext cx="2907900" cy="2444400"/>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930" name="Google Shape;930;p4"/>
          <p:cNvSpPr/>
          <p:nvPr/>
        </p:nvSpPr>
        <p:spPr>
          <a:xfrm>
            <a:off x="6993499" y="3073191"/>
            <a:ext cx="701704" cy="701704"/>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31" name="Google Shape;931;p4"/>
          <p:cNvSpPr/>
          <p:nvPr/>
        </p:nvSpPr>
        <p:spPr>
          <a:xfrm>
            <a:off x="4178352" y="3091101"/>
            <a:ext cx="701704" cy="701704"/>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32" name="Google Shape;932;p4"/>
          <p:cNvSpPr/>
          <p:nvPr/>
        </p:nvSpPr>
        <p:spPr>
          <a:xfrm>
            <a:off x="1022091" y="3121774"/>
            <a:ext cx="662383" cy="573186"/>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33" name="Google Shape;933;p4"/>
          <p:cNvSpPr/>
          <p:nvPr/>
        </p:nvSpPr>
        <p:spPr>
          <a:xfrm>
            <a:off x="1684474" y="3152377"/>
            <a:ext cx="511987" cy="511987"/>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34" name="Google Shape;934;p4"/>
          <p:cNvSpPr/>
          <p:nvPr/>
        </p:nvSpPr>
        <p:spPr>
          <a:xfrm>
            <a:off x="9242176" y="393125"/>
            <a:ext cx="2560200" cy="1909800"/>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35" name="Google Shape;935;p4"/>
          <p:cNvSpPr/>
          <p:nvPr/>
        </p:nvSpPr>
        <p:spPr>
          <a:xfrm>
            <a:off x="3200997" y="2843237"/>
            <a:ext cx="2666933" cy="101597"/>
          </a:xfrm>
          <a:custGeom>
            <a:avLst/>
            <a:gdLst/>
            <a:ahLst/>
            <a:cxnLst/>
            <a:rect l="l" t="t" r="r" b="b"/>
            <a:pathLst>
              <a:path w="2000250" h="76200" extrusionOk="0">
                <a:moveTo>
                  <a:pt x="2000250" y="0"/>
                </a:moveTo>
                <a:lnTo>
                  <a:pt x="0" y="0"/>
                </a:lnTo>
                <a:lnTo>
                  <a:pt x="0" y="76200"/>
                </a:lnTo>
                <a:lnTo>
                  <a:pt x="2000250" y="76200"/>
                </a:lnTo>
                <a:lnTo>
                  <a:pt x="2000250" y="0"/>
                </a:lnTo>
                <a:close/>
              </a:path>
            </a:pathLst>
          </a:custGeom>
          <a:solidFill>
            <a:srgbClr val="00A79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36" name="Google Shape;936;p4"/>
          <p:cNvSpPr/>
          <p:nvPr/>
        </p:nvSpPr>
        <p:spPr>
          <a:xfrm>
            <a:off x="6028844" y="2843237"/>
            <a:ext cx="2666933" cy="101597"/>
          </a:xfrm>
          <a:custGeom>
            <a:avLst/>
            <a:gdLst/>
            <a:ahLst/>
            <a:cxnLst/>
            <a:rect l="l" t="t" r="r" b="b"/>
            <a:pathLst>
              <a:path w="2000250" h="76200" extrusionOk="0">
                <a:moveTo>
                  <a:pt x="2000250" y="0"/>
                </a:moveTo>
                <a:lnTo>
                  <a:pt x="0" y="0"/>
                </a:lnTo>
                <a:lnTo>
                  <a:pt x="0" y="76200"/>
                </a:lnTo>
                <a:lnTo>
                  <a:pt x="2000250" y="76200"/>
                </a:lnTo>
                <a:lnTo>
                  <a:pt x="2000250" y="0"/>
                </a:lnTo>
                <a:close/>
              </a:path>
            </a:pathLst>
          </a:custGeom>
          <a:solidFill>
            <a:srgbClr val="00A79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37" name="Google Shape;937;p4"/>
          <p:cNvSpPr/>
          <p:nvPr/>
        </p:nvSpPr>
        <p:spPr>
          <a:xfrm>
            <a:off x="406662" y="2843237"/>
            <a:ext cx="2666933" cy="101597"/>
          </a:xfrm>
          <a:custGeom>
            <a:avLst/>
            <a:gdLst/>
            <a:ahLst/>
            <a:cxnLst/>
            <a:rect l="l" t="t" r="r" b="b"/>
            <a:pathLst>
              <a:path w="2000250" h="76200" extrusionOk="0">
                <a:moveTo>
                  <a:pt x="2000237" y="0"/>
                </a:moveTo>
                <a:lnTo>
                  <a:pt x="0" y="0"/>
                </a:lnTo>
                <a:lnTo>
                  <a:pt x="0" y="76200"/>
                </a:lnTo>
                <a:lnTo>
                  <a:pt x="2000237" y="76200"/>
                </a:lnTo>
                <a:lnTo>
                  <a:pt x="2000237" y="0"/>
                </a:lnTo>
                <a:close/>
              </a:path>
            </a:pathLst>
          </a:custGeom>
          <a:solidFill>
            <a:srgbClr val="00A79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938" name="Google Shape;938;p4"/>
          <p:cNvPicPr preferRelativeResize="0"/>
          <p:nvPr/>
        </p:nvPicPr>
        <p:blipFill rotWithShape="1">
          <a:blip r:embed="rId17">
            <a:alphaModFix/>
          </a:blip>
          <a:srcRect/>
          <a:stretch/>
        </p:blipFill>
        <p:spPr>
          <a:xfrm>
            <a:off x="8798425" y="2550250"/>
            <a:ext cx="3393575" cy="3849075"/>
          </a:xfrm>
          <a:prstGeom prst="rect">
            <a:avLst/>
          </a:prstGeom>
          <a:noFill/>
          <a:ln>
            <a:noFill/>
          </a:ln>
        </p:spPr>
      </p:pic>
      <p:sp>
        <p:nvSpPr>
          <p:cNvPr id="939" name="Google Shape;939;p4"/>
          <p:cNvSpPr txBox="1"/>
          <p:nvPr/>
        </p:nvSpPr>
        <p:spPr>
          <a:xfrm>
            <a:off x="3219398" y="1833684"/>
            <a:ext cx="2560320" cy="914400"/>
          </a:xfrm>
          <a:prstGeom prst="rect">
            <a:avLst/>
          </a:prstGeom>
          <a:noFill/>
          <a:ln>
            <a:noFill/>
          </a:ln>
        </p:spPr>
        <p:txBody>
          <a:bodyPr spcFirstLastPara="1" wrap="square" lIns="0" tIns="27075" rIns="0" bIns="0" anchor="ctr" anchorCtr="0">
            <a:noAutofit/>
          </a:bodyPr>
          <a:lstStyle/>
          <a:p>
            <a:pPr marL="165100" marR="12700" lvl="0" indent="-152400" algn="ctr" rtl="0">
              <a:lnSpc>
                <a:spcPct val="118181"/>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Optimized for </a:t>
            </a:r>
            <a:br>
              <a:rPr lang="en-US" sz="1800" b="1" i="0" u="none" strike="noStrike" cap="none">
                <a:solidFill>
                  <a:srgbClr val="000000"/>
                </a:solidFill>
                <a:latin typeface="Calibri"/>
                <a:ea typeface="Calibri"/>
                <a:cs typeface="Calibri"/>
                <a:sym typeface="Calibri"/>
              </a:rPr>
            </a:br>
            <a:r>
              <a:rPr lang="en-US" sz="1800" b="1" i="0" u="none" strike="noStrike" cap="none">
                <a:solidFill>
                  <a:srgbClr val="000000"/>
                </a:solidFill>
                <a:latin typeface="Calibri"/>
                <a:ea typeface="Calibri"/>
                <a:cs typeface="Calibri"/>
                <a:sym typeface="Calibri"/>
              </a:rPr>
              <a:t>Women’s Health &amp;</a:t>
            </a:r>
            <a:br>
              <a:rPr lang="en-US" sz="1800" b="1" i="0" u="none" strike="noStrike" cap="none">
                <a:solidFill>
                  <a:srgbClr val="000000"/>
                </a:solidFill>
                <a:latin typeface="Calibri"/>
                <a:ea typeface="Calibri"/>
                <a:cs typeface="Calibri"/>
                <a:sym typeface="Calibri"/>
              </a:rPr>
            </a:br>
            <a:r>
              <a:rPr lang="en-US" sz="1800" b="1" i="0" u="none" strike="noStrike" cap="none">
                <a:solidFill>
                  <a:srgbClr val="000000"/>
                </a:solidFill>
                <a:latin typeface="Calibri"/>
                <a:ea typeface="Calibri"/>
                <a:cs typeface="Calibri"/>
                <a:sym typeface="Calibri"/>
              </a:rPr>
              <a:t> Self-Care Products</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25"/>
          <p:cNvPicPr preferRelativeResize="0"/>
          <p:nvPr/>
        </p:nvPicPr>
        <p:blipFill rotWithShape="1">
          <a:blip r:embed="rId3">
            <a:alphaModFix/>
          </a:blip>
          <a:srcRect/>
          <a:stretch/>
        </p:blipFill>
        <p:spPr>
          <a:xfrm>
            <a:off x="0" y="0"/>
            <a:ext cx="12188952" cy="1651924"/>
          </a:xfrm>
          <a:prstGeom prst="rect">
            <a:avLst/>
          </a:prstGeom>
          <a:noFill/>
          <a:ln>
            <a:noFill/>
          </a:ln>
        </p:spPr>
      </p:pic>
      <p:sp>
        <p:nvSpPr>
          <p:cNvPr id="945" name="Google Shape;945;p25"/>
          <p:cNvSpPr txBox="1"/>
          <p:nvPr/>
        </p:nvSpPr>
        <p:spPr>
          <a:xfrm>
            <a:off x="9499836" y="2072640"/>
            <a:ext cx="1586700" cy="477600"/>
          </a:xfrm>
          <a:prstGeom prst="rect">
            <a:avLst/>
          </a:prstGeom>
          <a:noFill/>
          <a:ln>
            <a:noFill/>
          </a:ln>
        </p:spPr>
        <p:txBody>
          <a:bodyPr spcFirstLastPara="1" wrap="square" lIns="0" tIns="27075" rIns="0" bIns="0" anchor="t" anchorCtr="0">
            <a:noAutofit/>
          </a:bodyPr>
          <a:lstStyle/>
          <a:p>
            <a:pPr marL="12700" marR="12700" lvl="0" indent="0" algn="l" rtl="0">
              <a:lnSpc>
                <a:spcPct val="118181"/>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946" name="Google Shape;946;p25"/>
          <p:cNvSpPr txBox="1">
            <a:spLocks noGrp="1"/>
          </p:cNvSpPr>
          <p:nvPr>
            <p:ph type="title"/>
          </p:nvPr>
        </p:nvSpPr>
        <p:spPr>
          <a:xfrm>
            <a:off x="342716" y="226539"/>
            <a:ext cx="8289300" cy="937500"/>
          </a:xfrm>
          <a:prstGeom prst="rect">
            <a:avLst/>
          </a:prstGeom>
          <a:noFill/>
          <a:ln>
            <a:noFill/>
          </a:ln>
        </p:spPr>
        <p:txBody>
          <a:bodyPr spcFirstLastPara="1" wrap="square" lIns="0" tIns="35525" rIns="0" bIns="0" anchor="t" anchorCtr="0">
            <a:noAutofit/>
          </a:bodyPr>
          <a:lstStyle/>
          <a:p>
            <a:pPr marL="12700" marR="12700" lvl="0" indent="0" algn="l" rtl="0">
              <a:lnSpc>
                <a:spcPct val="100000"/>
              </a:lnSpc>
              <a:spcBef>
                <a:spcPts val="0"/>
              </a:spcBef>
              <a:spcAft>
                <a:spcPts val="0"/>
              </a:spcAft>
              <a:buSzPts val="1900"/>
              <a:buNone/>
            </a:pPr>
            <a:r>
              <a:rPr lang="en-US" sz="3600" b="1">
                <a:solidFill>
                  <a:schemeClr val="lt1"/>
                </a:solidFill>
                <a:latin typeface="Calibri"/>
                <a:ea typeface="Calibri"/>
                <a:cs typeface="Calibri"/>
                <a:sym typeface="Calibri"/>
              </a:rPr>
              <a:t>Kasha’s impact spans information, products and women </a:t>
            </a:r>
            <a:endParaRPr sz="3600" b="1">
              <a:solidFill>
                <a:schemeClr val="lt1"/>
              </a:solidFill>
              <a:latin typeface="Calibri"/>
              <a:ea typeface="Calibri"/>
              <a:cs typeface="Calibri"/>
              <a:sym typeface="Calibri"/>
            </a:endParaRPr>
          </a:p>
        </p:txBody>
      </p:sp>
      <p:pic>
        <p:nvPicPr>
          <p:cNvPr id="947" name="Google Shape;947;p25" descr="Diagram&#10;&#10;Description automatically generated"/>
          <p:cNvPicPr preferRelativeResize="0"/>
          <p:nvPr/>
        </p:nvPicPr>
        <p:blipFill rotWithShape="1">
          <a:blip r:embed="rId4">
            <a:alphaModFix/>
          </a:blip>
          <a:srcRect l="19825" t="5602" r="28560" b="34954"/>
          <a:stretch/>
        </p:blipFill>
        <p:spPr>
          <a:xfrm>
            <a:off x="348552" y="1972217"/>
            <a:ext cx="1310741" cy="1310741"/>
          </a:xfrm>
          <a:prstGeom prst="rect">
            <a:avLst/>
          </a:prstGeom>
          <a:noFill/>
          <a:ln>
            <a:noFill/>
          </a:ln>
        </p:spPr>
      </p:pic>
      <p:pic>
        <p:nvPicPr>
          <p:cNvPr id="948" name="Google Shape;948;p25" descr="Diagram&#10;&#10;Description automatically generated"/>
          <p:cNvPicPr preferRelativeResize="0"/>
          <p:nvPr/>
        </p:nvPicPr>
        <p:blipFill rotWithShape="1">
          <a:blip r:embed="rId5">
            <a:alphaModFix/>
          </a:blip>
          <a:srcRect l="22266" t="-618" r="29415" b="34909"/>
          <a:stretch/>
        </p:blipFill>
        <p:spPr>
          <a:xfrm>
            <a:off x="286725" y="4964265"/>
            <a:ext cx="1434394" cy="1434394"/>
          </a:xfrm>
          <a:prstGeom prst="rect">
            <a:avLst/>
          </a:prstGeom>
          <a:noFill/>
          <a:ln>
            <a:noFill/>
          </a:ln>
        </p:spPr>
      </p:pic>
      <p:pic>
        <p:nvPicPr>
          <p:cNvPr id="949" name="Google Shape;949;p25"/>
          <p:cNvPicPr preferRelativeResize="0"/>
          <p:nvPr/>
        </p:nvPicPr>
        <p:blipFill rotWithShape="1">
          <a:blip r:embed="rId6">
            <a:alphaModFix/>
          </a:blip>
          <a:srcRect/>
          <a:stretch/>
        </p:blipFill>
        <p:spPr>
          <a:xfrm>
            <a:off x="10379749" y="1105515"/>
            <a:ext cx="1535707" cy="5628972"/>
          </a:xfrm>
          <a:prstGeom prst="rect">
            <a:avLst/>
          </a:prstGeom>
          <a:noFill/>
          <a:ln>
            <a:noFill/>
          </a:ln>
          <a:effectLst>
            <a:outerShdw blurRad="50800" dist="38100" dir="2700000" algn="tl" rotWithShape="0">
              <a:srgbClr val="000000">
                <a:alpha val="40000"/>
              </a:srgbClr>
            </a:outerShdw>
          </a:effectLst>
        </p:spPr>
      </p:pic>
      <p:sp>
        <p:nvSpPr>
          <p:cNvPr id="950" name="Google Shape;950;p25"/>
          <p:cNvSpPr/>
          <p:nvPr/>
        </p:nvSpPr>
        <p:spPr>
          <a:xfrm>
            <a:off x="1742802" y="2120454"/>
            <a:ext cx="3102016" cy="1014266"/>
          </a:xfrm>
          <a:prstGeom prst="rect">
            <a:avLst/>
          </a:prstGeom>
          <a:solidFill>
            <a:srgbClr val="ECAEB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Access to Health Products</a:t>
            </a:r>
            <a:endParaRPr sz="1400" b="0" i="0" u="none" strike="noStrike" cap="none">
              <a:solidFill>
                <a:srgbClr val="000000"/>
              </a:solidFill>
              <a:latin typeface="Arial"/>
              <a:ea typeface="Arial"/>
              <a:cs typeface="Arial"/>
              <a:sym typeface="Arial"/>
            </a:endParaRPr>
          </a:p>
        </p:txBody>
      </p:sp>
      <p:sp>
        <p:nvSpPr>
          <p:cNvPr id="951" name="Google Shape;951;p25"/>
          <p:cNvSpPr/>
          <p:nvPr/>
        </p:nvSpPr>
        <p:spPr>
          <a:xfrm>
            <a:off x="1742802" y="3606773"/>
            <a:ext cx="3102016" cy="1014266"/>
          </a:xfrm>
          <a:prstGeom prst="rect">
            <a:avLst/>
          </a:prstGeom>
          <a:solidFill>
            <a:srgbClr val="ECAEB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Access to Health Information</a:t>
            </a:r>
            <a:endParaRPr sz="1400" b="0" i="0" u="none" strike="noStrike" cap="none">
              <a:solidFill>
                <a:srgbClr val="000000"/>
              </a:solidFill>
              <a:latin typeface="Arial"/>
              <a:ea typeface="Arial"/>
              <a:cs typeface="Arial"/>
              <a:sym typeface="Arial"/>
            </a:endParaRPr>
          </a:p>
        </p:txBody>
      </p:sp>
      <p:sp>
        <p:nvSpPr>
          <p:cNvPr id="952" name="Google Shape;952;p25"/>
          <p:cNvSpPr/>
          <p:nvPr/>
        </p:nvSpPr>
        <p:spPr>
          <a:xfrm>
            <a:off x="1742802" y="5174329"/>
            <a:ext cx="3102016" cy="1014266"/>
          </a:xfrm>
          <a:prstGeom prst="rect">
            <a:avLst/>
          </a:prstGeom>
          <a:solidFill>
            <a:srgbClr val="ECAEBB"/>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Employment &amp; Improved Livelihoods for </a:t>
            </a:r>
            <a:br>
              <a:rPr lang="en-US" sz="1800" b="1" i="0" u="none" strike="noStrike" cap="none">
                <a:solidFill>
                  <a:schemeClr val="dk1"/>
                </a:solidFill>
                <a:latin typeface="Calibri"/>
                <a:ea typeface="Calibri"/>
                <a:cs typeface="Calibri"/>
                <a:sym typeface="Calibri"/>
              </a:rPr>
            </a:br>
            <a:r>
              <a:rPr lang="en-US" sz="1800" b="1" i="0" u="none" strike="noStrike" cap="none">
                <a:solidFill>
                  <a:schemeClr val="dk1"/>
                </a:solidFill>
                <a:latin typeface="Calibri"/>
                <a:ea typeface="Calibri"/>
                <a:cs typeface="Calibri"/>
                <a:sym typeface="Calibri"/>
              </a:rPr>
              <a:t>Low Income Women</a:t>
            </a:r>
            <a:endParaRPr sz="1400" b="0" i="0" u="none" strike="noStrike" cap="none">
              <a:solidFill>
                <a:srgbClr val="000000"/>
              </a:solidFill>
              <a:latin typeface="Arial"/>
              <a:ea typeface="Arial"/>
              <a:cs typeface="Arial"/>
              <a:sym typeface="Arial"/>
            </a:endParaRPr>
          </a:p>
        </p:txBody>
      </p:sp>
      <p:pic>
        <p:nvPicPr>
          <p:cNvPr id="953" name="Google Shape;953;p25" descr="A picture containing diagram&#10;&#10;Description automatically generated"/>
          <p:cNvPicPr preferRelativeResize="0"/>
          <p:nvPr/>
        </p:nvPicPr>
        <p:blipFill rotWithShape="1">
          <a:blip r:embed="rId7">
            <a:alphaModFix/>
          </a:blip>
          <a:srcRect l="23791" t="3760" r="22367" b="32533"/>
          <a:stretch/>
        </p:blipFill>
        <p:spPr>
          <a:xfrm>
            <a:off x="307334" y="3414217"/>
            <a:ext cx="1393177" cy="1393177"/>
          </a:xfrm>
          <a:prstGeom prst="rect">
            <a:avLst/>
          </a:prstGeom>
          <a:noFill/>
          <a:ln>
            <a:noFill/>
          </a:ln>
        </p:spPr>
      </p:pic>
      <p:pic>
        <p:nvPicPr>
          <p:cNvPr id="954" name="Google Shape;954;p25"/>
          <p:cNvPicPr preferRelativeResize="0"/>
          <p:nvPr/>
        </p:nvPicPr>
        <p:blipFill rotWithShape="1">
          <a:blip r:embed="rId8">
            <a:alphaModFix/>
          </a:blip>
          <a:srcRect/>
          <a:stretch/>
        </p:blipFill>
        <p:spPr>
          <a:xfrm>
            <a:off x="9338399" y="769687"/>
            <a:ext cx="1535707" cy="5628972"/>
          </a:xfrm>
          <a:prstGeom prst="rect">
            <a:avLst/>
          </a:prstGeom>
          <a:noFill/>
          <a:ln>
            <a:noFill/>
          </a:ln>
          <a:effectLst>
            <a:outerShdw blurRad="50800" dist="38100" dir="2700000" algn="tl" rotWithShape="0">
              <a:srgbClr val="000000">
                <a:alpha val="40000"/>
              </a:srgbClr>
            </a:outerShdw>
          </a:effectLst>
        </p:spPr>
      </p:pic>
      <p:sp>
        <p:nvSpPr>
          <p:cNvPr id="955" name="Google Shape;955;p25"/>
          <p:cNvSpPr/>
          <p:nvPr/>
        </p:nvSpPr>
        <p:spPr>
          <a:xfrm>
            <a:off x="5457669" y="2473120"/>
            <a:ext cx="3674381" cy="3422254"/>
          </a:xfrm>
          <a:prstGeom prst="rect">
            <a:avLst/>
          </a:prstGeom>
          <a:solidFill>
            <a:srgbClr val="AE29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500,000+ Unique Customers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00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15,000,000+ Product Units Sold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00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70% Rural Customers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300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2,500+ Kasha Agents for </a:t>
            </a:r>
            <a:br>
              <a:rPr lang="en-US" sz="2000" b="1" i="0" u="none" strike="noStrike" cap="none">
                <a:solidFill>
                  <a:schemeClr val="lt1"/>
                </a:solidFill>
                <a:latin typeface="Calibri"/>
                <a:ea typeface="Calibri"/>
                <a:cs typeface="Calibri"/>
                <a:sym typeface="Calibri"/>
              </a:rPr>
            </a:br>
            <a:r>
              <a:rPr lang="en-US" sz="2000" b="1" i="0" u="none" strike="noStrike" cap="none">
                <a:solidFill>
                  <a:schemeClr val="lt1"/>
                </a:solidFill>
                <a:latin typeface="Calibri"/>
                <a:ea typeface="Calibri"/>
                <a:cs typeface="Calibri"/>
                <a:sym typeface="Calibri"/>
              </a:rPr>
              <a:t>Last Mile Distribution</a:t>
            </a:r>
            <a:endParaRPr sz="1400" b="0" i="0" u="none" strike="noStrike" cap="none">
              <a:solidFill>
                <a:srgbClr val="000000"/>
              </a:solidFill>
              <a:latin typeface="Arial"/>
              <a:ea typeface="Arial"/>
              <a:cs typeface="Arial"/>
              <a:sym typeface="Arial"/>
            </a:endParaRPr>
          </a:p>
        </p:txBody>
      </p:sp>
      <p:sp>
        <p:nvSpPr>
          <p:cNvPr id="956" name="Google Shape;956;p25"/>
          <p:cNvSpPr/>
          <p:nvPr/>
        </p:nvSpPr>
        <p:spPr>
          <a:xfrm rot="5400000">
            <a:off x="3999187" y="4101474"/>
            <a:ext cx="2353272" cy="183464"/>
          </a:xfrm>
          <a:prstGeom prst="triangle">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g17d09997096_0_0"/>
          <p:cNvPicPr preferRelativeResize="0"/>
          <p:nvPr/>
        </p:nvPicPr>
        <p:blipFill rotWithShape="1">
          <a:blip r:embed="rId3">
            <a:alphaModFix/>
          </a:blip>
          <a:srcRect/>
          <a:stretch/>
        </p:blipFill>
        <p:spPr>
          <a:xfrm>
            <a:off x="0" y="-18288"/>
            <a:ext cx="12188952" cy="1768642"/>
          </a:xfrm>
          <a:prstGeom prst="rect">
            <a:avLst/>
          </a:prstGeom>
          <a:noFill/>
          <a:ln>
            <a:noFill/>
          </a:ln>
        </p:spPr>
      </p:pic>
      <p:pic>
        <p:nvPicPr>
          <p:cNvPr id="963" name="Google Shape;963;g17d09997096_0_0"/>
          <p:cNvPicPr preferRelativeResize="0"/>
          <p:nvPr/>
        </p:nvPicPr>
        <p:blipFill rotWithShape="1">
          <a:blip r:embed="rId4">
            <a:alphaModFix/>
          </a:blip>
          <a:srcRect l="25152" t="10611" r="26543" b="16909"/>
          <a:stretch/>
        </p:blipFill>
        <p:spPr>
          <a:xfrm>
            <a:off x="347471" y="2632456"/>
            <a:ext cx="3987241" cy="3989599"/>
          </a:xfrm>
          <a:prstGeom prst="rect">
            <a:avLst/>
          </a:prstGeom>
          <a:noFill/>
          <a:ln>
            <a:noFill/>
          </a:ln>
        </p:spPr>
      </p:pic>
      <p:grpSp>
        <p:nvGrpSpPr>
          <p:cNvPr id="964" name="Google Shape;964;g17d09997096_0_0"/>
          <p:cNvGrpSpPr/>
          <p:nvPr/>
        </p:nvGrpSpPr>
        <p:grpSpPr>
          <a:xfrm>
            <a:off x="623388" y="1894851"/>
            <a:ext cx="11488800" cy="5040900"/>
            <a:chOff x="321636" y="1501659"/>
            <a:chExt cx="11488800" cy="5040900"/>
          </a:xfrm>
        </p:grpSpPr>
        <p:sp>
          <p:nvSpPr>
            <p:cNvPr id="965" name="Google Shape;965;g17d09997096_0_0"/>
            <p:cNvSpPr txBox="1"/>
            <p:nvPr/>
          </p:nvSpPr>
          <p:spPr>
            <a:xfrm>
              <a:off x="321636" y="1501659"/>
              <a:ext cx="11488800" cy="5040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966" name="Google Shape;966;g17d09997096_0_0"/>
            <p:cNvSpPr/>
            <p:nvPr/>
          </p:nvSpPr>
          <p:spPr>
            <a:xfrm>
              <a:off x="4709160" y="2224289"/>
              <a:ext cx="6638400" cy="4049100"/>
            </a:xfrm>
            <a:prstGeom prst="roundRect">
              <a:avLst>
                <a:gd name="adj" fmla="val 2990"/>
              </a:avLst>
            </a:prstGeom>
            <a:solidFill>
              <a:srgbClr val="D1F0E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967" name="Google Shape;967;g17d09997096_0_0"/>
            <p:cNvGrpSpPr/>
            <p:nvPr/>
          </p:nvGrpSpPr>
          <p:grpSpPr>
            <a:xfrm>
              <a:off x="5145381" y="2286741"/>
              <a:ext cx="6034080" cy="3891072"/>
              <a:chOff x="5667894" y="2902564"/>
              <a:chExt cx="6034080" cy="3891072"/>
            </a:xfrm>
          </p:grpSpPr>
          <p:pic>
            <p:nvPicPr>
              <p:cNvPr id="968" name="Google Shape;968;g17d09997096_0_0"/>
              <p:cNvPicPr preferRelativeResize="0"/>
              <p:nvPr/>
            </p:nvPicPr>
            <p:blipFill rotWithShape="1">
              <a:blip r:embed="rId5">
                <a:alphaModFix/>
              </a:blip>
              <a:srcRect/>
              <a:stretch/>
            </p:blipFill>
            <p:spPr>
              <a:xfrm>
                <a:off x="8608016" y="2902564"/>
                <a:ext cx="1008875" cy="987648"/>
              </a:xfrm>
              <a:prstGeom prst="rect">
                <a:avLst/>
              </a:prstGeom>
              <a:noFill/>
              <a:ln>
                <a:noFill/>
              </a:ln>
            </p:spPr>
          </p:pic>
          <p:grpSp>
            <p:nvGrpSpPr>
              <p:cNvPr id="969" name="Google Shape;969;g17d09997096_0_0"/>
              <p:cNvGrpSpPr/>
              <p:nvPr/>
            </p:nvGrpSpPr>
            <p:grpSpPr>
              <a:xfrm>
                <a:off x="5667894" y="2914451"/>
                <a:ext cx="6034080" cy="3879185"/>
                <a:chOff x="5667894" y="2121349"/>
                <a:chExt cx="6034080" cy="3879185"/>
              </a:xfrm>
            </p:grpSpPr>
            <p:sp>
              <p:nvSpPr>
                <p:cNvPr id="970" name="Google Shape;970;g17d09997096_0_0"/>
                <p:cNvSpPr txBox="1"/>
                <p:nvPr/>
              </p:nvSpPr>
              <p:spPr>
                <a:xfrm>
                  <a:off x="6413371" y="2164053"/>
                  <a:ext cx="2410800" cy="650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Accredited professional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education</a:t>
                  </a:r>
                  <a:endParaRPr sz="1600" b="0" i="0" u="none" strike="noStrike" cap="none">
                    <a:solidFill>
                      <a:srgbClr val="000000"/>
                    </a:solidFill>
                    <a:latin typeface="Raleway"/>
                    <a:ea typeface="Raleway"/>
                    <a:cs typeface="Raleway"/>
                    <a:sym typeface="Raleway"/>
                  </a:endParaRPr>
                </a:p>
              </p:txBody>
            </p:sp>
            <p:sp>
              <p:nvSpPr>
                <p:cNvPr id="971" name="Google Shape;971;g17d09997096_0_0"/>
                <p:cNvSpPr/>
                <p:nvPr/>
              </p:nvSpPr>
              <p:spPr>
                <a:xfrm>
                  <a:off x="9533218" y="2228436"/>
                  <a:ext cx="21180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Games, Polls &amp; Surveys</a:t>
                  </a:r>
                  <a:endParaRPr sz="1867" b="0" i="0" u="none" strike="noStrike" cap="none">
                    <a:solidFill>
                      <a:srgbClr val="000000"/>
                    </a:solidFill>
                    <a:latin typeface="Arial"/>
                    <a:ea typeface="Arial"/>
                    <a:cs typeface="Arial"/>
                    <a:sym typeface="Arial"/>
                  </a:endParaRPr>
                </a:p>
              </p:txBody>
            </p:sp>
            <p:pic>
              <p:nvPicPr>
                <p:cNvPr id="972" name="Google Shape;972;g17d09997096_0_0"/>
                <p:cNvPicPr preferRelativeResize="0"/>
                <p:nvPr/>
              </p:nvPicPr>
              <p:blipFill rotWithShape="1">
                <a:blip r:embed="rId6">
                  <a:alphaModFix/>
                </a:blip>
                <a:srcRect/>
                <a:stretch/>
              </p:blipFill>
              <p:spPr>
                <a:xfrm>
                  <a:off x="5717032" y="2121349"/>
                  <a:ext cx="612473" cy="787905"/>
                </a:xfrm>
                <a:prstGeom prst="rect">
                  <a:avLst/>
                </a:prstGeom>
                <a:noFill/>
                <a:ln>
                  <a:noFill/>
                </a:ln>
              </p:spPr>
            </p:pic>
            <p:pic>
              <p:nvPicPr>
                <p:cNvPr id="973" name="Google Shape;973;g17d09997096_0_0"/>
                <p:cNvPicPr preferRelativeResize="0"/>
                <p:nvPr/>
              </p:nvPicPr>
              <p:blipFill rotWithShape="1">
                <a:blip r:embed="rId7">
                  <a:alphaModFix/>
                </a:blip>
                <a:srcRect/>
                <a:stretch/>
              </p:blipFill>
              <p:spPr>
                <a:xfrm>
                  <a:off x="5667894" y="4180481"/>
                  <a:ext cx="816359" cy="1066147"/>
                </a:xfrm>
                <a:prstGeom prst="rect">
                  <a:avLst/>
                </a:prstGeom>
                <a:noFill/>
                <a:ln>
                  <a:noFill/>
                </a:ln>
              </p:spPr>
            </p:pic>
            <p:grpSp>
              <p:nvGrpSpPr>
                <p:cNvPr id="974" name="Google Shape;974;g17d09997096_0_0"/>
                <p:cNvGrpSpPr/>
                <p:nvPr/>
              </p:nvGrpSpPr>
              <p:grpSpPr>
                <a:xfrm>
                  <a:off x="5700416" y="3154840"/>
                  <a:ext cx="766019" cy="777490"/>
                  <a:chOff x="4101526" y="3491779"/>
                  <a:chExt cx="937599" cy="962479"/>
                </a:xfrm>
              </p:grpSpPr>
              <p:sp>
                <p:nvSpPr>
                  <p:cNvPr id="975" name="Google Shape;975;g17d09997096_0_0"/>
                  <p:cNvSpPr/>
                  <p:nvPr/>
                </p:nvSpPr>
                <p:spPr>
                  <a:xfrm>
                    <a:off x="4101526" y="3491779"/>
                    <a:ext cx="925500" cy="7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76" name="Google Shape;976;g17d09997096_0_0"/>
                  <p:cNvSpPr/>
                  <p:nvPr/>
                </p:nvSpPr>
                <p:spPr>
                  <a:xfrm>
                    <a:off x="4101526" y="3711512"/>
                    <a:ext cx="937599" cy="742746"/>
                  </a:xfrm>
                  <a:custGeom>
                    <a:avLst/>
                    <a:gdLst/>
                    <a:ahLst/>
                    <a:cxnLst/>
                    <a:rect l="l" t="t" r="r" b="b"/>
                    <a:pathLst>
                      <a:path w="757" h="596" extrusionOk="0">
                        <a:moveTo>
                          <a:pt x="627" y="571"/>
                        </a:moveTo>
                        <a:lnTo>
                          <a:pt x="627" y="571"/>
                        </a:lnTo>
                        <a:lnTo>
                          <a:pt x="103" y="571"/>
                        </a:lnTo>
                        <a:cubicBezTo>
                          <a:pt x="60" y="571"/>
                          <a:pt x="25" y="536"/>
                          <a:pt x="25" y="493"/>
                        </a:cubicBezTo>
                        <a:lnTo>
                          <a:pt x="25" y="25"/>
                        </a:lnTo>
                        <a:lnTo>
                          <a:pt x="627" y="25"/>
                        </a:lnTo>
                        <a:lnTo>
                          <a:pt x="627" y="571"/>
                        </a:lnTo>
                        <a:close/>
                        <a:moveTo>
                          <a:pt x="653" y="91"/>
                        </a:moveTo>
                        <a:lnTo>
                          <a:pt x="653" y="91"/>
                        </a:lnTo>
                        <a:lnTo>
                          <a:pt x="653" y="0"/>
                        </a:lnTo>
                        <a:lnTo>
                          <a:pt x="0" y="0"/>
                        </a:lnTo>
                        <a:lnTo>
                          <a:pt x="0" y="493"/>
                        </a:lnTo>
                        <a:cubicBezTo>
                          <a:pt x="0" y="550"/>
                          <a:pt x="46" y="596"/>
                          <a:pt x="103" y="596"/>
                        </a:cubicBezTo>
                        <a:lnTo>
                          <a:pt x="640" y="596"/>
                        </a:lnTo>
                        <a:lnTo>
                          <a:pt x="653" y="596"/>
                        </a:lnTo>
                        <a:lnTo>
                          <a:pt x="681" y="596"/>
                        </a:lnTo>
                        <a:cubicBezTo>
                          <a:pt x="723" y="596"/>
                          <a:pt x="757" y="562"/>
                          <a:pt x="757" y="520"/>
                        </a:cubicBezTo>
                        <a:lnTo>
                          <a:pt x="757" y="91"/>
                        </a:lnTo>
                        <a:lnTo>
                          <a:pt x="653" y="91"/>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77" name="Google Shape;977;g17d09997096_0_0"/>
                  <p:cNvSpPr/>
                  <p:nvPr/>
                </p:nvSpPr>
                <p:spPr>
                  <a:xfrm>
                    <a:off x="4291374" y="3763713"/>
                    <a:ext cx="292239" cy="334845"/>
                  </a:xfrm>
                  <a:custGeom>
                    <a:avLst/>
                    <a:gdLst/>
                    <a:ahLst/>
                    <a:cxnLst/>
                    <a:rect l="l" t="t" r="r" b="b"/>
                    <a:pathLst>
                      <a:path w="236" h="268" extrusionOk="0">
                        <a:moveTo>
                          <a:pt x="236" y="0"/>
                        </a:moveTo>
                        <a:lnTo>
                          <a:pt x="236" y="0"/>
                        </a:lnTo>
                        <a:lnTo>
                          <a:pt x="0" y="0"/>
                        </a:lnTo>
                        <a:lnTo>
                          <a:pt x="0" y="268"/>
                        </a:lnTo>
                        <a:lnTo>
                          <a:pt x="236" y="268"/>
                        </a:lnTo>
                        <a:lnTo>
                          <a:pt x="236" y="0"/>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78" name="Google Shape;978;g17d09997096_0_0"/>
                  <p:cNvSpPr/>
                  <p:nvPr/>
                </p:nvSpPr>
                <p:spPr>
                  <a:xfrm>
                    <a:off x="4215174" y="3652098"/>
                    <a:ext cx="580420" cy="46676"/>
                  </a:xfrm>
                  <a:custGeom>
                    <a:avLst/>
                    <a:gdLst/>
                    <a:ahLst/>
                    <a:cxnLst/>
                    <a:rect l="l" t="t" r="r" b="b"/>
                    <a:pathLst>
                      <a:path w="469" h="38" extrusionOk="0">
                        <a:moveTo>
                          <a:pt x="469" y="38"/>
                        </a:moveTo>
                        <a:lnTo>
                          <a:pt x="469" y="38"/>
                        </a:lnTo>
                        <a:lnTo>
                          <a:pt x="0" y="38"/>
                        </a:lnTo>
                        <a:lnTo>
                          <a:pt x="0" y="0"/>
                        </a:lnTo>
                        <a:lnTo>
                          <a:pt x="469" y="0"/>
                        </a:lnTo>
                        <a:lnTo>
                          <a:pt x="469" y="38"/>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79" name="Google Shape;979;g17d09997096_0_0"/>
                  <p:cNvSpPr/>
                  <p:nvPr/>
                </p:nvSpPr>
                <p:spPr>
                  <a:xfrm>
                    <a:off x="4572356" y="3765743"/>
                    <a:ext cx="223238" cy="46676"/>
                  </a:xfrm>
                  <a:custGeom>
                    <a:avLst/>
                    <a:gdLst/>
                    <a:ahLst/>
                    <a:cxnLst/>
                    <a:rect l="l" t="t" r="r" b="b"/>
                    <a:pathLst>
                      <a:path w="181" h="38" extrusionOk="0">
                        <a:moveTo>
                          <a:pt x="181" y="38"/>
                        </a:moveTo>
                        <a:lnTo>
                          <a:pt x="181" y="38"/>
                        </a:lnTo>
                        <a:lnTo>
                          <a:pt x="0" y="38"/>
                        </a:lnTo>
                        <a:lnTo>
                          <a:pt x="0" y="0"/>
                        </a:lnTo>
                        <a:lnTo>
                          <a:pt x="181" y="0"/>
                        </a:lnTo>
                        <a:lnTo>
                          <a:pt x="181" y="38"/>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0" name="Google Shape;980;g17d09997096_0_0"/>
                  <p:cNvSpPr/>
                  <p:nvPr/>
                </p:nvSpPr>
                <p:spPr>
                  <a:xfrm>
                    <a:off x="4572356" y="4080853"/>
                    <a:ext cx="223238" cy="48706"/>
                  </a:xfrm>
                  <a:custGeom>
                    <a:avLst/>
                    <a:gdLst/>
                    <a:ahLst/>
                    <a:cxnLst/>
                    <a:rect l="l" t="t" r="r" b="b"/>
                    <a:pathLst>
                      <a:path w="181" h="38" extrusionOk="0">
                        <a:moveTo>
                          <a:pt x="181" y="38"/>
                        </a:moveTo>
                        <a:lnTo>
                          <a:pt x="181" y="38"/>
                        </a:lnTo>
                        <a:lnTo>
                          <a:pt x="0" y="38"/>
                        </a:lnTo>
                        <a:lnTo>
                          <a:pt x="0" y="0"/>
                        </a:lnTo>
                        <a:lnTo>
                          <a:pt x="181" y="0"/>
                        </a:lnTo>
                        <a:lnTo>
                          <a:pt x="181" y="38"/>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1" name="Google Shape;981;g17d09997096_0_0"/>
                  <p:cNvSpPr/>
                  <p:nvPr/>
                </p:nvSpPr>
                <p:spPr>
                  <a:xfrm>
                    <a:off x="4572356" y="4049853"/>
                    <a:ext cx="223238" cy="48705"/>
                  </a:xfrm>
                  <a:custGeom>
                    <a:avLst/>
                    <a:gdLst/>
                    <a:ahLst/>
                    <a:cxnLst/>
                    <a:rect l="l" t="t" r="r" b="b"/>
                    <a:pathLst>
                      <a:path w="181" h="39" extrusionOk="0">
                        <a:moveTo>
                          <a:pt x="181" y="39"/>
                        </a:moveTo>
                        <a:lnTo>
                          <a:pt x="181" y="39"/>
                        </a:lnTo>
                        <a:lnTo>
                          <a:pt x="0" y="39"/>
                        </a:lnTo>
                        <a:lnTo>
                          <a:pt x="0" y="0"/>
                        </a:lnTo>
                        <a:lnTo>
                          <a:pt x="181" y="0"/>
                        </a:lnTo>
                        <a:lnTo>
                          <a:pt x="181" y="39"/>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2" name="Google Shape;982;g17d09997096_0_0"/>
                  <p:cNvSpPr/>
                  <p:nvPr/>
                </p:nvSpPr>
                <p:spPr>
                  <a:xfrm>
                    <a:off x="4572356" y="3954473"/>
                    <a:ext cx="156267" cy="48705"/>
                  </a:xfrm>
                  <a:custGeom>
                    <a:avLst/>
                    <a:gdLst/>
                    <a:ahLst/>
                    <a:cxnLst/>
                    <a:rect l="l" t="t" r="r" b="b"/>
                    <a:pathLst>
                      <a:path w="127" h="38" extrusionOk="0">
                        <a:moveTo>
                          <a:pt x="127" y="38"/>
                        </a:moveTo>
                        <a:lnTo>
                          <a:pt x="127" y="38"/>
                        </a:lnTo>
                        <a:lnTo>
                          <a:pt x="0" y="38"/>
                        </a:lnTo>
                        <a:lnTo>
                          <a:pt x="0" y="0"/>
                        </a:lnTo>
                        <a:lnTo>
                          <a:pt x="127" y="0"/>
                        </a:lnTo>
                        <a:lnTo>
                          <a:pt x="127" y="38"/>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grpSp>
            <p:grpSp>
              <p:nvGrpSpPr>
                <p:cNvPr id="983" name="Google Shape;983;g17d09997096_0_0"/>
                <p:cNvGrpSpPr/>
                <p:nvPr/>
              </p:nvGrpSpPr>
              <p:grpSpPr>
                <a:xfrm>
                  <a:off x="5782164" y="5185995"/>
                  <a:ext cx="687127" cy="652638"/>
                  <a:chOff x="7839925" y="3501800"/>
                  <a:chExt cx="775101" cy="739700"/>
                </a:xfrm>
              </p:grpSpPr>
              <p:sp>
                <p:nvSpPr>
                  <p:cNvPr id="984" name="Google Shape;984;g17d09997096_0_0"/>
                  <p:cNvSpPr/>
                  <p:nvPr/>
                </p:nvSpPr>
                <p:spPr>
                  <a:xfrm>
                    <a:off x="7839925" y="3501800"/>
                    <a:ext cx="765300" cy="73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5" name="Google Shape;985;g17d09997096_0_0"/>
                  <p:cNvSpPr/>
                  <p:nvPr/>
                </p:nvSpPr>
                <p:spPr>
                  <a:xfrm>
                    <a:off x="7982739" y="3850899"/>
                    <a:ext cx="25634" cy="108636"/>
                  </a:xfrm>
                  <a:custGeom>
                    <a:avLst/>
                    <a:gdLst/>
                    <a:ahLst/>
                    <a:cxnLst/>
                    <a:rect l="l" t="t" r="r" b="b"/>
                    <a:pathLst>
                      <a:path w="42" h="182" extrusionOk="0">
                        <a:moveTo>
                          <a:pt x="42" y="182"/>
                        </a:moveTo>
                        <a:lnTo>
                          <a:pt x="42" y="182"/>
                        </a:lnTo>
                        <a:lnTo>
                          <a:pt x="0" y="182"/>
                        </a:lnTo>
                        <a:lnTo>
                          <a:pt x="0" y="0"/>
                        </a:lnTo>
                        <a:lnTo>
                          <a:pt x="42" y="0"/>
                        </a:lnTo>
                        <a:lnTo>
                          <a:pt x="42" y="182"/>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6" name="Google Shape;986;g17d09997096_0_0"/>
                  <p:cNvSpPr/>
                  <p:nvPr/>
                </p:nvSpPr>
                <p:spPr>
                  <a:xfrm>
                    <a:off x="7953444" y="3822825"/>
                    <a:ext cx="85444" cy="78120"/>
                  </a:xfrm>
                  <a:custGeom>
                    <a:avLst/>
                    <a:gdLst/>
                    <a:ahLst/>
                    <a:cxnLst/>
                    <a:rect l="l" t="t" r="r" b="b"/>
                    <a:pathLst>
                      <a:path w="142" h="132" extrusionOk="0">
                        <a:moveTo>
                          <a:pt x="142" y="132"/>
                        </a:moveTo>
                        <a:lnTo>
                          <a:pt x="142" y="132"/>
                        </a:lnTo>
                        <a:lnTo>
                          <a:pt x="71" y="60"/>
                        </a:lnTo>
                        <a:lnTo>
                          <a:pt x="0" y="132"/>
                        </a:lnTo>
                        <a:lnTo>
                          <a:pt x="0" y="71"/>
                        </a:lnTo>
                        <a:lnTo>
                          <a:pt x="71" y="0"/>
                        </a:lnTo>
                        <a:lnTo>
                          <a:pt x="142" y="71"/>
                        </a:lnTo>
                        <a:lnTo>
                          <a:pt x="142" y="132"/>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7" name="Google Shape;987;g17d09997096_0_0"/>
                  <p:cNvSpPr/>
                  <p:nvPr/>
                </p:nvSpPr>
                <p:spPr>
                  <a:xfrm>
                    <a:off x="8131656" y="3653157"/>
                    <a:ext cx="109857" cy="25634"/>
                  </a:xfrm>
                  <a:custGeom>
                    <a:avLst/>
                    <a:gdLst/>
                    <a:ahLst/>
                    <a:cxnLst/>
                    <a:rect l="l" t="t" r="r" b="b"/>
                    <a:pathLst>
                      <a:path w="182" h="42" extrusionOk="0">
                        <a:moveTo>
                          <a:pt x="182" y="42"/>
                        </a:moveTo>
                        <a:lnTo>
                          <a:pt x="182" y="42"/>
                        </a:lnTo>
                        <a:lnTo>
                          <a:pt x="0" y="42"/>
                        </a:lnTo>
                        <a:lnTo>
                          <a:pt x="0" y="0"/>
                        </a:lnTo>
                        <a:lnTo>
                          <a:pt x="182" y="0"/>
                        </a:lnTo>
                        <a:lnTo>
                          <a:pt x="182" y="42"/>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8" name="Google Shape;988;g17d09997096_0_0"/>
                  <p:cNvSpPr/>
                  <p:nvPr/>
                </p:nvSpPr>
                <p:spPr>
                  <a:xfrm>
                    <a:off x="8190246" y="3623862"/>
                    <a:ext cx="79341" cy="84223"/>
                  </a:xfrm>
                  <a:custGeom>
                    <a:avLst/>
                    <a:gdLst/>
                    <a:ahLst/>
                    <a:cxnLst/>
                    <a:rect l="l" t="t" r="r" b="b"/>
                    <a:pathLst>
                      <a:path w="132" h="142" extrusionOk="0">
                        <a:moveTo>
                          <a:pt x="0" y="142"/>
                        </a:moveTo>
                        <a:lnTo>
                          <a:pt x="0" y="142"/>
                        </a:lnTo>
                        <a:lnTo>
                          <a:pt x="71" y="71"/>
                        </a:lnTo>
                        <a:lnTo>
                          <a:pt x="0" y="0"/>
                        </a:lnTo>
                        <a:lnTo>
                          <a:pt x="60" y="0"/>
                        </a:lnTo>
                        <a:lnTo>
                          <a:pt x="132" y="71"/>
                        </a:lnTo>
                        <a:lnTo>
                          <a:pt x="60" y="142"/>
                        </a:lnTo>
                        <a:lnTo>
                          <a:pt x="0" y="142"/>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89" name="Google Shape;989;g17d09997096_0_0"/>
                  <p:cNvSpPr/>
                  <p:nvPr/>
                </p:nvSpPr>
                <p:spPr>
                  <a:xfrm>
                    <a:off x="8435591" y="3795971"/>
                    <a:ext cx="26854" cy="108636"/>
                  </a:xfrm>
                  <a:custGeom>
                    <a:avLst/>
                    <a:gdLst/>
                    <a:ahLst/>
                    <a:cxnLst/>
                    <a:rect l="l" t="t" r="r" b="b"/>
                    <a:pathLst>
                      <a:path w="43" h="182" extrusionOk="0">
                        <a:moveTo>
                          <a:pt x="43" y="182"/>
                        </a:moveTo>
                        <a:lnTo>
                          <a:pt x="43" y="182"/>
                        </a:lnTo>
                        <a:lnTo>
                          <a:pt x="0" y="182"/>
                        </a:lnTo>
                        <a:lnTo>
                          <a:pt x="0" y="0"/>
                        </a:lnTo>
                        <a:lnTo>
                          <a:pt x="43" y="0"/>
                        </a:lnTo>
                        <a:lnTo>
                          <a:pt x="43" y="182"/>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90" name="Google Shape;990;g17d09997096_0_0"/>
                  <p:cNvSpPr/>
                  <p:nvPr/>
                </p:nvSpPr>
                <p:spPr>
                  <a:xfrm>
                    <a:off x="8406296" y="3854561"/>
                    <a:ext cx="85444" cy="78120"/>
                  </a:xfrm>
                  <a:custGeom>
                    <a:avLst/>
                    <a:gdLst/>
                    <a:ahLst/>
                    <a:cxnLst/>
                    <a:rect l="l" t="t" r="r" b="b"/>
                    <a:pathLst>
                      <a:path w="143" h="132" extrusionOk="0">
                        <a:moveTo>
                          <a:pt x="0" y="0"/>
                        </a:moveTo>
                        <a:lnTo>
                          <a:pt x="0" y="0"/>
                        </a:lnTo>
                        <a:lnTo>
                          <a:pt x="71" y="72"/>
                        </a:lnTo>
                        <a:lnTo>
                          <a:pt x="143" y="0"/>
                        </a:lnTo>
                        <a:lnTo>
                          <a:pt x="143" y="61"/>
                        </a:lnTo>
                        <a:lnTo>
                          <a:pt x="71" y="132"/>
                        </a:lnTo>
                        <a:lnTo>
                          <a:pt x="0" y="61"/>
                        </a:lnTo>
                        <a:lnTo>
                          <a:pt x="0" y="0"/>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91" name="Google Shape;991;g17d09997096_0_0"/>
                  <p:cNvSpPr/>
                  <p:nvPr/>
                </p:nvSpPr>
                <p:spPr>
                  <a:xfrm>
                    <a:off x="7839925" y="3944887"/>
                    <a:ext cx="297833" cy="296613"/>
                  </a:xfrm>
                  <a:custGeom>
                    <a:avLst/>
                    <a:gdLst/>
                    <a:ahLst/>
                    <a:cxnLst/>
                    <a:rect l="l" t="t" r="r" b="b"/>
                    <a:pathLst>
                      <a:path w="496" h="497" extrusionOk="0">
                        <a:moveTo>
                          <a:pt x="0" y="497"/>
                        </a:moveTo>
                        <a:lnTo>
                          <a:pt x="0" y="497"/>
                        </a:lnTo>
                        <a:lnTo>
                          <a:pt x="496" y="497"/>
                        </a:lnTo>
                        <a:lnTo>
                          <a:pt x="496" y="0"/>
                        </a:lnTo>
                        <a:lnTo>
                          <a:pt x="0" y="0"/>
                        </a:lnTo>
                        <a:lnTo>
                          <a:pt x="0" y="497"/>
                        </a:lnTo>
                        <a:close/>
                      </a:path>
                    </a:pathLst>
                  </a:custGeom>
                  <a:solidFill>
                    <a:srgbClr val="1733E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92" name="Google Shape;992;g17d09997096_0_0"/>
                  <p:cNvSpPr/>
                  <p:nvPr/>
                </p:nvSpPr>
                <p:spPr>
                  <a:xfrm>
                    <a:off x="8283014" y="3501800"/>
                    <a:ext cx="332012" cy="329569"/>
                  </a:xfrm>
                  <a:custGeom>
                    <a:avLst/>
                    <a:gdLst/>
                    <a:ahLst/>
                    <a:cxnLst/>
                    <a:rect l="l" t="t" r="r" b="b"/>
                    <a:pathLst>
                      <a:path w="553" h="553" extrusionOk="0">
                        <a:moveTo>
                          <a:pt x="276" y="0"/>
                        </a:moveTo>
                        <a:lnTo>
                          <a:pt x="276" y="0"/>
                        </a:lnTo>
                        <a:lnTo>
                          <a:pt x="0" y="276"/>
                        </a:lnTo>
                        <a:lnTo>
                          <a:pt x="276" y="553"/>
                        </a:lnTo>
                        <a:lnTo>
                          <a:pt x="553" y="276"/>
                        </a:lnTo>
                        <a:lnTo>
                          <a:pt x="276" y="0"/>
                        </a:lnTo>
                        <a:close/>
                      </a:path>
                    </a:pathLst>
                  </a:custGeom>
                  <a:solidFill>
                    <a:srgbClr val="14C47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93" name="Google Shape;993;g17d09997096_0_0"/>
                  <p:cNvSpPr/>
                  <p:nvPr/>
                </p:nvSpPr>
                <p:spPr>
                  <a:xfrm>
                    <a:off x="8300102" y="3944887"/>
                    <a:ext cx="297833" cy="296613"/>
                  </a:xfrm>
                  <a:custGeom>
                    <a:avLst/>
                    <a:gdLst/>
                    <a:ahLst/>
                    <a:cxnLst/>
                    <a:rect l="l" t="t" r="r" b="b"/>
                    <a:pathLst>
                      <a:path w="497" h="497" extrusionOk="0">
                        <a:moveTo>
                          <a:pt x="497" y="248"/>
                        </a:moveTo>
                        <a:lnTo>
                          <a:pt x="497" y="248"/>
                        </a:lnTo>
                        <a:cubicBezTo>
                          <a:pt x="497" y="385"/>
                          <a:pt x="386" y="497"/>
                          <a:pt x="248" y="497"/>
                        </a:cubicBezTo>
                        <a:cubicBezTo>
                          <a:pt x="111" y="497"/>
                          <a:pt x="0" y="385"/>
                          <a:pt x="0" y="248"/>
                        </a:cubicBezTo>
                        <a:cubicBezTo>
                          <a:pt x="0" y="111"/>
                          <a:pt x="111" y="0"/>
                          <a:pt x="248" y="0"/>
                        </a:cubicBezTo>
                        <a:cubicBezTo>
                          <a:pt x="386" y="0"/>
                          <a:pt x="497" y="111"/>
                          <a:pt x="497" y="248"/>
                        </a:cubicBezTo>
                        <a:close/>
                      </a:path>
                    </a:pathLst>
                  </a:custGeom>
                  <a:solidFill>
                    <a:srgbClr val="FF7F2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sp>
                <p:nvSpPr>
                  <p:cNvPr id="994" name="Google Shape;994;g17d09997096_0_0"/>
                  <p:cNvSpPr/>
                  <p:nvPr/>
                </p:nvSpPr>
                <p:spPr>
                  <a:xfrm>
                    <a:off x="7839925" y="3693849"/>
                    <a:ext cx="297833" cy="296612"/>
                  </a:xfrm>
                  <a:custGeom>
                    <a:avLst/>
                    <a:gdLst/>
                    <a:ahLst/>
                    <a:cxnLst/>
                    <a:rect l="l" t="t" r="r" b="b"/>
                    <a:pathLst>
                      <a:path w="496" h="496" extrusionOk="0">
                        <a:moveTo>
                          <a:pt x="496" y="248"/>
                        </a:moveTo>
                        <a:lnTo>
                          <a:pt x="496" y="248"/>
                        </a:lnTo>
                        <a:cubicBezTo>
                          <a:pt x="496" y="385"/>
                          <a:pt x="385" y="496"/>
                          <a:pt x="248" y="496"/>
                        </a:cubicBezTo>
                        <a:cubicBezTo>
                          <a:pt x="111" y="496"/>
                          <a:pt x="0" y="385"/>
                          <a:pt x="0" y="248"/>
                        </a:cubicBezTo>
                        <a:cubicBezTo>
                          <a:pt x="0" y="111"/>
                          <a:pt x="111" y="0"/>
                          <a:pt x="248" y="0"/>
                        </a:cubicBezTo>
                        <a:cubicBezTo>
                          <a:pt x="385" y="0"/>
                          <a:pt x="496" y="111"/>
                          <a:pt x="496" y="248"/>
                        </a:cubicBezTo>
                        <a:close/>
                      </a:path>
                    </a:pathLst>
                  </a:custGeom>
                  <a:solidFill>
                    <a:srgbClr val="CC59C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Raleway"/>
                      <a:ea typeface="Raleway"/>
                      <a:cs typeface="Raleway"/>
                      <a:sym typeface="Raleway"/>
                    </a:endParaRPr>
                  </a:p>
                </p:txBody>
              </p:sp>
            </p:grpSp>
            <p:pic>
              <p:nvPicPr>
                <p:cNvPr id="995" name="Google Shape;995;g17d09997096_0_0"/>
                <p:cNvPicPr preferRelativeResize="0"/>
                <p:nvPr/>
              </p:nvPicPr>
              <p:blipFill rotWithShape="1">
                <a:blip r:embed="rId8">
                  <a:alphaModFix/>
                </a:blip>
                <a:srcRect/>
                <a:stretch/>
              </p:blipFill>
              <p:spPr>
                <a:xfrm>
                  <a:off x="8668579" y="3088462"/>
                  <a:ext cx="887749" cy="1006897"/>
                </a:xfrm>
                <a:prstGeom prst="rect">
                  <a:avLst/>
                </a:prstGeom>
                <a:noFill/>
                <a:ln>
                  <a:noFill/>
                </a:ln>
              </p:spPr>
            </p:pic>
            <p:pic>
              <p:nvPicPr>
                <p:cNvPr id="996" name="Google Shape;996;g17d09997096_0_0"/>
                <p:cNvPicPr preferRelativeResize="0"/>
                <p:nvPr/>
              </p:nvPicPr>
              <p:blipFill rotWithShape="1">
                <a:blip r:embed="rId9">
                  <a:alphaModFix/>
                </a:blip>
                <a:srcRect/>
                <a:stretch/>
              </p:blipFill>
              <p:spPr>
                <a:xfrm>
                  <a:off x="8876229" y="4271456"/>
                  <a:ext cx="643223" cy="680485"/>
                </a:xfrm>
                <a:prstGeom prst="rect">
                  <a:avLst/>
                </a:prstGeom>
                <a:noFill/>
                <a:ln>
                  <a:noFill/>
                </a:ln>
              </p:spPr>
            </p:pic>
            <p:sp>
              <p:nvSpPr>
                <p:cNvPr id="997" name="Google Shape;997;g17d09997096_0_0"/>
                <p:cNvSpPr txBox="1"/>
                <p:nvPr/>
              </p:nvSpPr>
              <p:spPr>
                <a:xfrm>
                  <a:off x="6469357" y="3210311"/>
                  <a:ext cx="2410800" cy="650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100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News and announcements</a:t>
                  </a:r>
                  <a:endParaRPr sz="1867" b="0" i="0" u="none" strike="noStrike" cap="none">
                    <a:solidFill>
                      <a:srgbClr val="000000"/>
                    </a:solidFill>
                    <a:latin typeface="Arial"/>
                    <a:ea typeface="Arial"/>
                    <a:cs typeface="Arial"/>
                    <a:sym typeface="Arial"/>
                  </a:endParaRPr>
                </a:p>
              </p:txBody>
            </p:sp>
            <p:sp>
              <p:nvSpPr>
                <p:cNvPr id="998" name="Google Shape;998;g17d09997096_0_0"/>
                <p:cNvSpPr txBox="1"/>
                <p:nvPr/>
              </p:nvSpPr>
              <p:spPr>
                <a:xfrm>
                  <a:off x="6548776" y="4178070"/>
                  <a:ext cx="1991100" cy="650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100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Community of practice</a:t>
                  </a:r>
                  <a:endParaRPr sz="1867" b="0" i="0" u="none" strike="noStrike" cap="none">
                    <a:solidFill>
                      <a:srgbClr val="000000"/>
                    </a:solidFill>
                    <a:latin typeface="Arial"/>
                    <a:ea typeface="Arial"/>
                    <a:cs typeface="Arial"/>
                    <a:sym typeface="Arial"/>
                  </a:endParaRPr>
                </a:p>
              </p:txBody>
            </p:sp>
            <p:sp>
              <p:nvSpPr>
                <p:cNvPr id="999" name="Google Shape;999;g17d09997096_0_0"/>
                <p:cNvSpPr txBox="1"/>
                <p:nvPr/>
              </p:nvSpPr>
              <p:spPr>
                <a:xfrm>
                  <a:off x="6616422" y="5302294"/>
                  <a:ext cx="2218200" cy="650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100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e-Tools to improve pharmacy practices</a:t>
                  </a:r>
                  <a:endParaRPr sz="1867" b="0" i="0" u="none" strike="noStrike" cap="none">
                    <a:solidFill>
                      <a:srgbClr val="000000"/>
                    </a:solidFill>
                    <a:latin typeface="Arial"/>
                    <a:ea typeface="Arial"/>
                    <a:cs typeface="Arial"/>
                    <a:sym typeface="Arial"/>
                  </a:endParaRPr>
                </a:p>
              </p:txBody>
            </p:sp>
            <p:sp>
              <p:nvSpPr>
                <p:cNvPr id="1000" name="Google Shape;1000;g17d09997096_0_0"/>
                <p:cNvSpPr/>
                <p:nvPr/>
              </p:nvSpPr>
              <p:spPr>
                <a:xfrm>
                  <a:off x="9533218" y="3413925"/>
                  <a:ext cx="21180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Drug Directory</a:t>
                  </a:r>
                  <a:endParaRPr sz="1867" b="0" i="0" u="none" strike="noStrike" cap="none">
                    <a:solidFill>
                      <a:srgbClr val="000000"/>
                    </a:solidFill>
                    <a:latin typeface="Arial"/>
                    <a:ea typeface="Arial"/>
                    <a:cs typeface="Arial"/>
                    <a:sym typeface="Arial"/>
                  </a:endParaRPr>
                </a:p>
              </p:txBody>
            </p:sp>
            <p:sp>
              <p:nvSpPr>
                <p:cNvPr id="1001" name="Google Shape;1001;g17d09997096_0_0"/>
                <p:cNvSpPr/>
                <p:nvPr/>
              </p:nvSpPr>
              <p:spPr>
                <a:xfrm>
                  <a:off x="9583974" y="4323562"/>
                  <a:ext cx="2118000" cy="615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Tracking &amp; reporting</a:t>
                  </a:r>
                  <a:endParaRPr sz="1867" b="0" i="0" u="none" strike="noStrike" cap="none">
                    <a:solidFill>
                      <a:srgbClr val="000000"/>
                    </a:solidFill>
                    <a:latin typeface="Arial"/>
                    <a:ea typeface="Arial"/>
                    <a:cs typeface="Arial"/>
                    <a:sym typeface="Arial"/>
                  </a:endParaRPr>
                </a:p>
              </p:txBody>
            </p:sp>
            <p:sp>
              <p:nvSpPr>
                <p:cNvPr id="1002" name="Google Shape;1002;g17d09997096_0_0"/>
                <p:cNvSpPr/>
                <p:nvPr/>
              </p:nvSpPr>
              <p:spPr>
                <a:xfrm>
                  <a:off x="9583974" y="5547807"/>
                  <a:ext cx="21180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Raleway"/>
                      <a:ea typeface="Raleway"/>
                      <a:cs typeface="Raleway"/>
                      <a:sym typeface="Raleway"/>
                    </a:rPr>
                    <a:t>B2B Commerce</a:t>
                  </a:r>
                  <a:endParaRPr sz="1867" b="0" i="0" u="none" strike="noStrike" cap="none">
                    <a:solidFill>
                      <a:srgbClr val="000000"/>
                    </a:solidFill>
                    <a:latin typeface="Arial"/>
                    <a:ea typeface="Arial"/>
                    <a:cs typeface="Arial"/>
                    <a:sym typeface="Arial"/>
                  </a:endParaRPr>
                </a:p>
              </p:txBody>
            </p:sp>
            <p:pic>
              <p:nvPicPr>
                <p:cNvPr id="1003" name="Google Shape;1003;g17d09997096_0_0"/>
                <p:cNvPicPr preferRelativeResize="0"/>
                <p:nvPr/>
              </p:nvPicPr>
              <p:blipFill rotWithShape="1">
                <a:blip r:embed="rId10">
                  <a:alphaModFix/>
                </a:blip>
                <a:srcRect/>
                <a:stretch/>
              </p:blipFill>
              <p:spPr>
                <a:xfrm>
                  <a:off x="8768309" y="5249015"/>
                  <a:ext cx="930056" cy="751519"/>
                </a:xfrm>
                <a:prstGeom prst="rect">
                  <a:avLst/>
                </a:prstGeom>
                <a:noFill/>
                <a:ln>
                  <a:noFill/>
                </a:ln>
              </p:spPr>
            </p:pic>
          </p:grpSp>
        </p:grpSp>
      </p:grpSp>
      <p:sp>
        <p:nvSpPr>
          <p:cNvPr id="1004" name="Google Shape;1004;g17d09997096_0_0"/>
          <p:cNvSpPr txBox="1"/>
          <p:nvPr/>
        </p:nvSpPr>
        <p:spPr>
          <a:xfrm>
            <a:off x="166038" y="1818493"/>
            <a:ext cx="11655000" cy="646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Created in 2017, SwipeRx is the largest digital network of pharmacy professionals in Southeast Asia and currently connects </a:t>
            </a:r>
            <a:r>
              <a:rPr lang="en-US" sz="1800" b="1" i="0" u="none" strike="noStrike" cap="none">
                <a:solidFill>
                  <a:srgbClr val="000000"/>
                </a:solidFill>
                <a:latin typeface="Calibri"/>
                <a:ea typeface="Calibri"/>
                <a:cs typeface="Calibri"/>
                <a:sym typeface="Calibri"/>
              </a:rPr>
              <a:t>240,000 users</a:t>
            </a:r>
            <a:r>
              <a:rPr lang="en-US" sz="1800" b="0" i="0" u="none" strike="noStrike" cap="none">
                <a:solidFill>
                  <a:srgbClr val="000000"/>
                </a:solidFill>
                <a:latin typeface="Calibri"/>
                <a:ea typeface="Calibri"/>
                <a:cs typeface="Calibri"/>
                <a:sym typeface="Calibri"/>
              </a:rPr>
              <a:t>, of which 61% identify as women, from more than </a:t>
            </a:r>
            <a:r>
              <a:rPr lang="en-US" sz="1800" b="1" i="0" u="none" strike="noStrike" cap="none">
                <a:solidFill>
                  <a:srgbClr val="000000"/>
                </a:solidFill>
                <a:latin typeface="Calibri"/>
                <a:ea typeface="Calibri"/>
                <a:cs typeface="Calibri"/>
                <a:sym typeface="Calibri"/>
              </a:rPr>
              <a:t>55,000 pharmacies across the region</a:t>
            </a:r>
            <a:endParaRPr sz="1800" b="0" i="0" u="none" strike="noStrike" cap="none">
              <a:solidFill>
                <a:srgbClr val="000000"/>
              </a:solidFill>
              <a:latin typeface="Calibri"/>
              <a:ea typeface="Calibri"/>
              <a:cs typeface="Calibri"/>
              <a:sym typeface="Calibri"/>
            </a:endParaRPr>
          </a:p>
        </p:txBody>
      </p:sp>
      <p:sp>
        <p:nvSpPr>
          <p:cNvPr id="1005" name="Google Shape;1005;g17d09997096_0_0"/>
          <p:cNvSpPr txBox="1"/>
          <p:nvPr/>
        </p:nvSpPr>
        <p:spPr>
          <a:xfrm>
            <a:off x="213623" y="322433"/>
            <a:ext cx="8601300" cy="9399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600" b="1" i="0" u="none" strike="noStrike" cap="none">
                <a:solidFill>
                  <a:schemeClr val="lt1"/>
                </a:solidFill>
                <a:latin typeface="Calibri"/>
                <a:ea typeface="Calibri"/>
                <a:cs typeface="Calibri"/>
                <a:sym typeface="Calibri"/>
              </a:rPr>
              <a:t>SwipeRx is an All-in-One app for Pharmacy Professionals</a:t>
            </a:r>
            <a:endParaRPr sz="3600" b="1" i="0" u="none" strike="noStrike" cap="none">
              <a:solidFill>
                <a:schemeClr val="lt1"/>
              </a:solidFill>
              <a:latin typeface="Calibri"/>
              <a:ea typeface="Calibri"/>
              <a:cs typeface="Calibri"/>
              <a:sym typeface="Calibri"/>
            </a:endParaRPr>
          </a:p>
        </p:txBody>
      </p:sp>
      <p:pic>
        <p:nvPicPr>
          <p:cNvPr id="1006" name="Google Shape;1006;g17d09997096_0_0"/>
          <p:cNvPicPr preferRelativeResize="0"/>
          <p:nvPr/>
        </p:nvPicPr>
        <p:blipFill rotWithShape="1">
          <a:blip r:embed="rId11">
            <a:alphaModFix/>
          </a:blip>
          <a:srcRect/>
          <a:stretch/>
        </p:blipFill>
        <p:spPr>
          <a:xfrm>
            <a:off x="8974320" y="993025"/>
            <a:ext cx="1477395" cy="3490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26"/>
          <p:cNvSpPr/>
          <p:nvPr/>
        </p:nvSpPr>
        <p:spPr>
          <a:xfrm>
            <a:off x="292608" y="2505051"/>
            <a:ext cx="6620256" cy="4270652"/>
          </a:xfrm>
          <a:prstGeom prst="roundRect">
            <a:avLst>
              <a:gd name="adj" fmla="val 2990"/>
            </a:avLst>
          </a:prstGeom>
          <a:solidFill>
            <a:srgbClr val="D1F0E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pic>
        <p:nvPicPr>
          <p:cNvPr id="1012" name="Google Shape;1012;p26"/>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013" name="Google Shape;1013;p26"/>
          <p:cNvSpPr txBox="1"/>
          <p:nvPr/>
        </p:nvSpPr>
        <p:spPr>
          <a:xfrm>
            <a:off x="292600" y="0"/>
            <a:ext cx="10701900" cy="9399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3600" b="1" i="0" u="none" strike="noStrike" cap="none">
                <a:solidFill>
                  <a:schemeClr val="lt1"/>
                </a:solidFill>
                <a:latin typeface="Calibri"/>
                <a:ea typeface="Calibri"/>
                <a:cs typeface="Calibri"/>
                <a:sym typeface="Calibri"/>
              </a:rPr>
              <a:t>SwipeRx enables commercial &amp; global health partners to engage pharmacies at scale and speed not previously possible.</a:t>
            </a:r>
            <a:endParaRPr sz="3600" b="1" i="0" u="none" strike="noStrike" cap="none">
              <a:solidFill>
                <a:schemeClr val="lt1"/>
              </a:solidFill>
              <a:latin typeface="Calibri"/>
              <a:ea typeface="Calibri"/>
              <a:cs typeface="Calibri"/>
              <a:sym typeface="Calibri"/>
            </a:endParaRPr>
          </a:p>
        </p:txBody>
      </p:sp>
      <p:pic>
        <p:nvPicPr>
          <p:cNvPr id="1014" name="Google Shape;1014;p26"/>
          <p:cNvPicPr preferRelativeResize="0"/>
          <p:nvPr/>
        </p:nvPicPr>
        <p:blipFill rotWithShape="1">
          <a:blip r:embed="rId4">
            <a:alphaModFix/>
          </a:blip>
          <a:srcRect/>
          <a:stretch/>
        </p:blipFill>
        <p:spPr>
          <a:xfrm>
            <a:off x="3751042" y="1962303"/>
            <a:ext cx="1477395" cy="349097"/>
          </a:xfrm>
          <a:prstGeom prst="rect">
            <a:avLst/>
          </a:prstGeom>
          <a:noFill/>
          <a:ln>
            <a:noFill/>
          </a:ln>
        </p:spPr>
      </p:pic>
      <p:cxnSp>
        <p:nvCxnSpPr>
          <p:cNvPr id="1015" name="Google Shape;1015;p26"/>
          <p:cNvCxnSpPr/>
          <p:nvPr/>
        </p:nvCxnSpPr>
        <p:spPr>
          <a:xfrm>
            <a:off x="6321833" y="4463933"/>
            <a:ext cx="5044800" cy="0"/>
          </a:xfrm>
          <a:prstGeom prst="straightConnector1">
            <a:avLst/>
          </a:prstGeom>
          <a:noFill/>
          <a:ln w="9525" cap="flat" cmpd="sng">
            <a:solidFill>
              <a:schemeClr val="lt1"/>
            </a:solidFill>
            <a:prstDash val="solid"/>
            <a:round/>
            <a:headEnd type="none" w="sm" len="sm"/>
            <a:tailEnd type="none" w="sm" len="sm"/>
          </a:ln>
        </p:spPr>
      </p:cxnSp>
      <p:sp>
        <p:nvSpPr>
          <p:cNvPr id="1016" name="Google Shape;1016;p26"/>
          <p:cNvSpPr/>
          <p:nvPr/>
        </p:nvSpPr>
        <p:spPr>
          <a:xfrm>
            <a:off x="5425925" y="1823350"/>
            <a:ext cx="2402700" cy="706800"/>
          </a:xfrm>
          <a:prstGeom prst="roundRect">
            <a:avLst>
              <a:gd name="adj" fmla="val 0"/>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666666"/>
                </a:solidFill>
                <a:latin typeface="Calibri"/>
                <a:ea typeface="Calibri"/>
                <a:cs typeface="Calibri"/>
                <a:sym typeface="Calibri"/>
              </a:rPr>
              <a:t>Business Model</a:t>
            </a:r>
            <a:endParaRPr sz="2400" b="1" i="0" u="none" strike="noStrike" cap="none">
              <a:solidFill>
                <a:srgbClr val="666666"/>
              </a:solidFill>
              <a:latin typeface="Calibri"/>
              <a:ea typeface="Calibri"/>
              <a:cs typeface="Calibri"/>
              <a:sym typeface="Calibri"/>
            </a:endParaRPr>
          </a:p>
        </p:txBody>
      </p:sp>
      <p:sp>
        <p:nvSpPr>
          <p:cNvPr id="1017" name="Google Shape;1017;p26"/>
          <p:cNvSpPr/>
          <p:nvPr/>
        </p:nvSpPr>
        <p:spPr>
          <a:xfrm>
            <a:off x="648235" y="2584849"/>
            <a:ext cx="3292132" cy="1768842"/>
          </a:xfrm>
          <a:prstGeom prst="roundRect">
            <a:avLst>
              <a:gd name="adj" fmla="val 4359"/>
            </a:avLst>
          </a:prstGeom>
          <a:solidFill>
            <a:srgbClr val="0DB26B"/>
          </a:solidFill>
          <a:ln w="9525" cap="flat" cmpd="sng">
            <a:solidFill>
              <a:srgbClr val="53E9A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1" i="0" u="none" strike="noStrike" cap="none">
              <a:solidFill>
                <a:schemeClr val="l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533"/>
              <a:buFont typeface="Arial"/>
              <a:buNone/>
            </a:pPr>
            <a:endParaRPr sz="2533" b="1" i="0" u="none" strike="noStrike" cap="none">
              <a:solidFill>
                <a:schemeClr val="l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GLOBAL HEALTH PARTNERS</a:t>
            </a:r>
            <a:endParaRPr sz="2400" b="0" i="0" u="none" strike="noStrike" cap="none">
              <a:solidFill>
                <a:schemeClr val="lt1"/>
              </a:solidFill>
              <a:latin typeface="Calibri"/>
              <a:ea typeface="Calibri"/>
              <a:cs typeface="Calibri"/>
              <a:sym typeface="Calibri"/>
            </a:endParaRPr>
          </a:p>
        </p:txBody>
      </p:sp>
      <p:sp>
        <p:nvSpPr>
          <p:cNvPr id="1018" name="Google Shape;1018;p26"/>
          <p:cNvSpPr/>
          <p:nvPr/>
        </p:nvSpPr>
        <p:spPr>
          <a:xfrm>
            <a:off x="648235" y="4551292"/>
            <a:ext cx="3292132" cy="1768842"/>
          </a:xfrm>
          <a:prstGeom prst="roundRect">
            <a:avLst>
              <a:gd name="adj" fmla="val 4359"/>
            </a:avLst>
          </a:prstGeom>
          <a:solidFill>
            <a:srgbClr val="0DB26B"/>
          </a:solidFill>
          <a:ln w="9525" cap="flat" cmpd="sng">
            <a:solidFill>
              <a:srgbClr val="53E9A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533"/>
              <a:buFont typeface="Arial"/>
              <a:buNone/>
            </a:pPr>
            <a:endParaRPr sz="2533" b="1" i="0" u="none" strike="noStrike" cap="none">
              <a:solidFill>
                <a:schemeClr val="l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533"/>
              <a:buFont typeface="Arial"/>
              <a:buNone/>
            </a:pPr>
            <a:endParaRPr sz="2533" b="1" i="0" u="none" strike="noStrike" cap="none">
              <a:solidFill>
                <a:schemeClr val="lt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MANUFACTURERS &amp; DISTRIBUTORS </a:t>
            </a:r>
            <a:endParaRPr sz="2400" b="0" i="0" u="none" strike="noStrike" cap="none">
              <a:solidFill>
                <a:schemeClr val="lt1"/>
              </a:solidFill>
              <a:latin typeface="Calibri"/>
              <a:ea typeface="Calibri"/>
              <a:cs typeface="Calibri"/>
              <a:sym typeface="Calibri"/>
            </a:endParaRPr>
          </a:p>
        </p:txBody>
      </p:sp>
      <p:pic>
        <p:nvPicPr>
          <p:cNvPr id="1019" name="Google Shape;1019;p26"/>
          <p:cNvPicPr preferRelativeResize="0"/>
          <p:nvPr/>
        </p:nvPicPr>
        <p:blipFill rotWithShape="1">
          <a:blip r:embed="rId5">
            <a:alphaModFix/>
          </a:blip>
          <a:srcRect/>
          <a:stretch/>
        </p:blipFill>
        <p:spPr>
          <a:xfrm>
            <a:off x="2066073" y="4873544"/>
            <a:ext cx="635456" cy="437188"/>
          </a:xfrm>
          <a:prstGeom prst="rect">
            <a:avLst/>
          </a:prstGeom>
          <a:noFill/>
          <a:ln>
            <a:noFill/>
          </a:ln>
        </p:spPr>
      </p:pic>
      <p:pic>
        <p:nvPicPr>
          <p:cNvPr id="1020" name="Google Shape;1020;p26"/>
          <p:cNvPicPr preferRelativeResize="0"/>
          <p:nvPr/>
        </p:nvPicPr>
        <p:blipFill rotWithShape="1">
          <a:blip r:embed="rId6">
            <a:alphaModFix/>
          </a:blip>
          <a:srcRect/>
          <a:stretch/>
        </p:blipFill>
        <p:spPr>
          <a:xfrm>
            <a:off x="2030921" y="2761557"/>
            <a:ext cx="705757" cy="604965"/>
          </a:xfrm>
          <a:prstGeom prst="rect">
            <a:avLst/>
          </a:prstGeom>
          <a:noFill/>
          <a:ln>
            <a:noFill/>
          </a:ln>
        </p:spPr>
      </p:pic>
      <p:grpSp>
        <p:nvGrpSpPr>
          <p:cNvPr id="1021" name="Google Shape;1021;p26"/>
          <p:cNvGrpSpPr/>
          <p:nvPr/>
        </p:nvGrpSpPr>
        <p:grpSpPr>
          <a:xfrm>
            <a:off x="4382177" y="2505062"/>
            <a:ext cx="7269113" cy="4297588"/>
            <a:chOff x="4014927" y="710733"/>
            <a:chExt cx="7905506" cy="5374000"/>
          </a:xfrm>
        </p:grpSpPr>
        <p:sp>
          <p:nvSpPr>
            <p:cNvPr id="1022" name="Google Shape;1022;p26"/>
            <p:cNvSpPr/>
            <p:nvPr/>
          </p:nvSpPr>
          <p:spPr>
            <a:xfrm>
              <a:off x="4912833" y="710733"/>
              <a:ext cx="7007600" cy="5374000"/>
            </a:xfrm>
            <a:prstGeom prst="rect">
              <a:avLst/>
            </a:prstGeom>
            <a:solidFill>
              <a:srgbClr val="F3F3F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pic>
          <p:nvPicPr>
            <p:cNvPr id="1023" name="Google Shape;1023;p26"/>
            <p:cNvPicPr preferRelativeResize="0"/>
            <p:nvPr/>
          </p:nvPicPr>
          <p:blipFill rotWithShape="1">
            <a:blip r:embed="rId7">
              <a:alphaModFix/>
            </a:blip>
            <a:srcRect/>
            <a:stretch/>
          </p:blipFill>
          <p:spPr>
            <a:xfrm>
              <a:off x="6549300" y="856700"/>
              <a:ext cx="1834333" cy="3475365"/>
            </a:xfrm>
            <a:prstGeom prst="rect">
              <a:avLst/>
            </a:prstGeom>
            <a:noFill/>
            <a:ln>
              <a:noFill/>
            </a:ln>
          </p:spPr>
        </p:pic>
        <p:pic>
          <p:nvPicPr>
            <p:cNvPr id="1024" name="Google Shape;1024;p26"/>
            <p:cNvPicPr preferRelativeResize="0"/>
            <p:nvPr/>
          </p:nvPicPr>
          <p:blipFill rotWithShape="1">
            <a:blip r:embed="rId7">
              <a:alphaModFix/>
            </a:blip>
            <a:srcRect/>
            <a:stretch/>
          </p:blipFill>
          <p:spPr>
            <a:xfrm>
              <a:off x="9131234" y="856700"/>
              <a:ext cx="1834333" cy="3475365"/>
            </a:xfrm>
            <a:prstGeom prst="rect">
              <a:avLst/>
            </a:prstGeom>
            <a:noFill/>
            <a:ln>
              <a:noFill/>
            </a:ln>
          </p:spPr>
        </p:pic>
        <p:pic>
          <p:nvPicPr>
            <p:cNvPr id="1025" name="Google Shape;1025;p26"/>
            <p:cNvPicPr preferRelativeResize="0"/>
            <p:nvPr/>
          </p:nvPicPr>
          <p:blipFill rotWithShape="1">
            <a:blip r:embed="rId8">
              <a:alphaModFix/>
            </a:blip>
            <a:srcRect/>
            <a:stretch/>
          </p:blipFill>
          <p:spPr>
            <a:xfrm>
              <a:off x="4014927" y="2603402"/>
              <a:ext cx="1543139" cy="1524095"/>
            </a:xfrm>
            <a:prstGeom prst="rect">
              <a:avLst/>
            </a:prstGeom>
            <a:noFill/>
            <a:ln>
              <a:noFill/>
            </a:ln>
          </p:spPr>
        </p:pic>
        <p:sp>
          <p:nvSpPr>
            <p:cNvPr id="1026" name="Google Shape;1026;p26"/>
            <p:cNvSpPr/>
            <p:nvPr/>
          </p:nvSpPr>
          <p:spPr>
            <a:xfrm>
              <a:off x="6305667" y="4616067"/>
              <a:ext cx="1592000" cy="514400"/>
            </a:xfrm>
            <a:prstGeom prst="rect">
              <a:avLst/>
            </a:prstGeom>
            <a:solidFill>
              <a:srgbClr val="0DB26B"/>
            </a:solidFill>
            <a:ln w="9525" cap="flat" cmpd="sng">
              <a:solidFill>
                <a:srgbClr val="53E9A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a:solidFill>
                    <a:schemeClr val="lt1"/>
                  </a:solidFill>
                  <a:latin typeface="Raleway Medium"/>
                  <a:ea typeface="Raleway Medium"/>
                  <a:cs typeface="Raleway Medium"/>
                  <a:sym typeface="Raleway Medium"/>
                </a:rPr>
                <a:t>Research</a:t>
              </a:r>
              <a:endParaRPr sz="1733" b="0" i="0" u="none" strike="noStrike" cap="none">
                <a:solidFill>
                  <a:schemeClr val="lt1"/>
                </a:solidFill>
                <a:latin typeface="Raleway Medium"/>
                <a:ea typeface="Raleway Medium"/>
                <a:cs typeface="Raleway Medium"/>
                <a:sym typeface="Raleway Medium"/>
              </a:endParaRPr>
            </a:p>
          </p:txBody>
        </p:sp>
        <p:sp>
          <p:nvSpPr>
            <p:cNvPr id="1027" name="Google Shape;1027;p26"/>
            <p:cNvSpPr/>
            <p:nvPr/>
          </p:nvSpPr>
          <p:spPr>
            <a:xfrm>
              <a:off x="7897667" y="4616067"/>
              <a:ext cx="1834400" cy="514400"/>
            </a:xfrm>
            <a:prstGeom prst="rect">
              <a:avLst/>
            </a:prstGeom>
            <a:solidFill>
              <a:srgbClr val="0DB26B"/>
            </a:solidFill>
            <a:ln w="9525" cap="flat" cmpd="sng">
              <a:solidFill>
                <a:srgbClr val="53E9A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a:solidFill>
                    <a:schemeClr val="lt1"/>
                  </a:solidFill>
                  <a:latin typeface="Raleway Medium"/>
                  <a:ea typeface="Raleway Medium"/>
                  <a:cs typeface="Raleway Medium"/>
                  <a:sym typeface="Raleway Medium"/>
                </a:rPr>
                <a:t>Campaigns</a:t>
              </a:r>
              <a:endParaRPr sz="1733" b="0" i="0" u="none" strike="noStrike" cap="none">
                <a:solidFill>
                  <a:schemeClr val="lt1"/>
                </a:solidFill>
                <a:latin typeface="Raleway Medium"/>
                <a:ea typeface="Raleway Medium"/>
                <a:cs typeface="Raleway Medium"/>
                <a:sym typeface="Raleway Medium"/>
              </a:endParaRPr>
            </a:p>
          </p:txBody>
        </p:sp>
        <p:sp>
          <p:nvSpPr>
            <p:cNvPr id="1028" name="Google Shape;1028;p26"/>
            <p:cNvSpPr/>
            <p:nvPr/>
          </p:nvSpPr>
          <p:spPr>
            <a:xfrm>
              <a:off x="9732067" y="4616067"/>
              <a:ext cx="1652400" cy="514400"/>
            </a:xfrm>
            <a:prstGeom prst="rect">
              <a:avLst/>
            </a:prstGeom>
            <a:solidFill>
              <a:srgbClr val="0DB26B"/>
            </a:solidFill>
            <a:ln w="9525" cap="flat" cmpd="sng">
              <a:solidFill>
                <a:srgbClr val="53E9A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a:solidFill>
                    <a:schemeClr val="lt1"/>
                  </a:solidFill>
                  <a:latin typeface="Raleway Medium"/>
                  <a:ea typeface="Raleway Medium"/>
                  <a:cs typeface="Raleway Medium"/>
                  <a:sym typeface="Raleway Medium"/>
                </a:rPr>
                <a:t>Education</a:t>
              </a:r>
              <a:endParaRPr sz="1733" b="0" i="0" u="none" strike="noStrike" cap="none">
                <a:solidFill>
                  <a:schemeClr val="lt1"/>
                </a:solidFill>
                <a:latin typeface="Raleway Medium"/>
                <a:ea typeface="Raleway Medium"/>
                <a:cs typeface="Raleway Medium"/>
                <a:sym typeface="Raleway Medium"/>
              </a:endParaRPr>
            </a:p>
          </p:txBody>
        </p:sp>
        <p:sp>
          <p:nvSpPr>
            <p:cNvPr id="1029" name="Google Shape;1029;p26"/>
            <p:cNvSpPr/>
            <p:nvPr/>
          </p:nvSpPr>
          <p:spPr>
            <a:xfrm>
              <a:off x="6305667" y="5130467"/>
              <a:ext cx="2665200" cy="514400"/>
            </a:xfrm>
            <a:prstGeom prst="rect">
              <a:avLst/>
            </a:prstGeom>
            <a:solidFill>
              <a:srgbClr val="0DB26B"/>
            </a:solidFill>
            <a:ln w="9525" cap="flat" cmpd="sng">
              <a:solidFill>
                <a:srgbClr val="53E9A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a:solidFill>
                    <a:schemeClr val="lt1"/>
                  </a:solidFill>
                  <a:latin typeface="Raleway Medium"/>
                  <a:ea typeface="Raleway Medium"/>
                  <a:cs typeface="Raleway Medium"/>
                  <a:sym typeface="Raleway Medium"/>
                </a:rPr>
                <a:t>Customized Features</a:t>
              </a:r>
              <a:endParaRPr sz="1733" b="0" i="0" u="none" strike="noStrike" cap="none">
                <a:solidFill>
                  <a:schemeClr val="lt1"/>
                </a:solidFill>
                <a:latin typeface="Raleway Medium"/>
                <a:ea typeface="Raleway Medium"/>
                <a:cs typeface="Raleway Medium"/>
                <a:sym typeface="Raleway Medium"/>
              </a:endParaRPr>
            </a:p>
          </p:txBody>
        </p:sp>
        <p:sp>
          <p:nvSpPr>
            <p:cNvPr id="1030" name="Google Shape;1030;p26"/>
            <p:cNvSpPr/>
            <p:nvPr/>
          </p:nvSpPr>
          <p:spPr>
            <a:xfrm>
              <a:off x="8970767" y="5130467"/>
              <a:ext cx="2413600" cy="514400"/>
            </a:xfrm>
            <a:prstGeom prst="rect">
              <a:avLst/>
            </a:prstGeom>
            <a:solidFill>
              <a:srgbClr val="0DB26B"/>
            </a:solidFill>
            <a:ln w="9525" cap="flat" cmpd="sng">
              <a:solidFill>
                <a:srgbClr val="53E9A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733"/>
                <a:buFont typeface="Arial"/>
                <a:buNone/>
              </a:pPr>
              <a:r>
                <a:rPr lang="en-US" sz="1733" b="0" i="0" u="none" strike="noStrike" cap="none">
                  <a:solidFill>
                    <a:schemeClr val="lt1"/>
                  </a:solidFill>
                  <a:latin typeface="Raleway Medium"/>
                  <a:ea typeface="Raleway Medium"/>
                  <a:cs typeface="Raleway Medium"/>
                  <a:sym typeface="Raleway Medium"/>
                </a:rPr>
                <a:t>Supply Chain</a:t>
              </a:r>
              <a:endParaRPr sz="1733" b="0" i="0" u="none" strike="noStrike" cap="none">
                <a:solidFill>
                  <a:schemeClr val="lt1"/>
                </a:solidFill>
                <a:latin typeface="Raleway Medium"/>
                <a:ea typeface="Raleway Medium"/>
                <a:cs typeface="Raleway Medium"/>
                <a:sym typeface="Raleway Medium"/>
              </a:endParaRPr>
            </a:p>
          </p:txBody>
        </p:sp>
        <p:pic>
          <p:nvPicPr>
            <p:cNvPr id="1031" name="Google Shape;1031;p26"/>
            <p:cNvPicPr preferRelativeResize="0"/>
            <p:nvPr/>
          </p:nvPicPr>
          <p:blipFill rotWithShape="1">
            <a:blip r:embed="rId9">
              <a:alphaModFix/>
            </a:blip>
            <a:srcRect/>
            <a:stretch/>
          </p:blipFill>
          <p:spPr>
            <a:xfrm>
              <a:off x="6863268" y="1128533"/>
              <a:ext cx="1384665" cy="2998968"/>
            </a:xfrm>
            <a:prstGeom prst="rect">
              <a:avLst/>
            </a:prstGeom>
            <a:noFill/>
            <a:ln>
              <a:noFill/>
            </a:ln>
          </p:spPr>
        </p:pic>
        <p:pic>
          <p:nvPicPr>
            <p:cNvPr id="1032" name="Google Shape;1032;p26"/>
            <p:cNvPicPr preferRelativeResize="0"/>
            <p:nvPr/>
          </p:nvPicPr>
          <p:blipFill rotWithShape="1">
            <a:blip r:embed="rId10">
              <a:alphaModFix/>
            </a:blip>
            <a:srcRect/>
            <a:stretch/>
          </p:blipFill>
          <p:spPr>
            <a:xfrm>
              <a:off x="9433934" y="1168633"/>
              <a:ext cx="1404476" cy="2788603"/>
            </a:xfrm>
            <a:prstGeom prst="rect">
              <a:avLst/>
            </a:prstGeom>
            <a:noFill/>
            <a:ln>
              <a:noFill/>
            </a:ln>
          </p:spPr>
        </p:pic>
        <p:sp>
          <p:nvSpPr>
            <p:cNvPr id="1033" name="Google Shape;1033;p26"/>
            <p:cNvSpPr txBox="1"/>
            <p:nvPr/>
          </p:nvSpPr>
          <p:spPr>
            <a:xfrm>
              <a:off x="6305667" y="3829268"/>
              <a:ext cx="2544000" cy="603000"/>
            </a:xfrm>
            <a:prstGeom prst="rect">
              <a:avLst/>
            </a:prstGeom>
            <a:solidFill>
              <a:srgbClr val="C159B5"/>
            </a:solidFill>
            <a:ln w="9525" cap="flat" cmpd="sng">
              <a:solidFill>
                <a:srgbClr val="DA69CD"/>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533"/>
                <a:buFont typeface="Arial"/>
                <a:buNone/>
              </a:pPr>
              <a:r>
                <a:rPr lang="en-US" sz="1533" b="1" i="0" u="none" strike="noStrike" cap="none">
                  <a:solidFill>
                    <a:schemeClr val="lt1"/>
                  </a:solidFill>
                  <a:latin typeface="Raleway"/>
                  <a:ea typeface="Raleway"/>
                  <a:cs typeface="Raleway"/>
                  <a:sym typeface="Raleway"/>
                </a:rPr>
                <a:t>SwipeRx Community</a:t>
              </a:r>
              <a:endParaRPr sz="1400" b="1" i="0" u="none" strike="noStrike" cap="none">
                <a:solidFill>
                  <a:schemeClr val="lt1"/>
                </a:solidFill>
                <a:latin typeface="Raleway"/>
                <a:ea typeface="Raleway"/>
                <a:cs typeface="Raleway"/>
                <a:sym typeface="Raleway"/>
              </a:endParaRPr>
            </a:p>
          </p:txBody>
        </p:sp>
        <p:sp>
          <p:nvSpPr>
            <p:cNvPr id="1034" name="Google Shape;1034;p26"/>
            <p:cNvSpPr txBox="1"/>
            <p:nvPr/>
          </p:nvSpPr>
          <p:spPr>
            <a:xfrm>
              <a:off x="8840600" y="3829268"/>
              <a:ext cx="2544000" cy="603000"/>
            </a:xfrm>
            <a:prstGeom prst="rect">
              <a:avLst/>
            </a:prstGeom>
            <a:solidFill>
              <a:srgbClr val="FC7E2F"/>
            </a:solidFill>
            <a:ln w="9525" cap="flat" cmpd="sng">
              <a:solidFill>
                <a:srgbClr val="FFAA55"/>
              </a:solidFill>
              <a:prstDash val="solid"/>
              <a:round/>
              <a:headEnd type="none" w="sm" len="sm"/>
              <a:tailEnd type="none" w="sm" len="sm"/>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533"/>
                <a:buFont typeface="Arial"/>
                <a:buNone/>
              </a:pPr>
              <a:r>
                <a:rPr lang="en-US" sz="1533" b="1" i="0" u="none" strike="noStrike" cap="none">
                  <a:solidFill>
                    <a:schemeClr val="lt1"/>
                  </a:solidFill>
                  <a:latin typeface="Raleway"/>
                  <a:ea typeface="Raleway"/>
                  <a:cs typeface="Raleway"/>
                  <a:sym typeface="Raleway"/>
                </a:rPr>
                <a:t>SwipeRx Commerce</a:t>
              </a:r>
              <a:endParaRPr sz="1400" b="1" i="0" u="none" strike="noStrike" cap="none">
                <a:solidFill>
                  <a:schemeClr val="lt1"/>
                </a:solidFill>
                <a:latin typeface="Raleway"/>
                <a:ea typeface="Raleway"/>
                <a:cs typeface="Raleway"/>
                <a:sym typeface="Raleway"/>
              </a:endParaRPr>
            </a:p>
          </p:txBody>
        </p:sp>
        <p:grpSp>
          <p:nvGrpSpPr>
            <p:cNvPr id="1035" name="Google Shape;1035;p26"/>
            <p:cNvGrpSpPr/>
            <p:nvPr/>
          </p:nvGrpSpPr>
          <p:grpSpPr>
            <a:xfrm>
              <a:off x="10529603" y="948613"/>
              <a:ext cx="594471" cy="514387"/>
              <a:chOff x="7944250" y="711475"/>
              <a:chExt cx="521100" cy="450900"/>
            </a:xfrm>
          </p:grpSpPr>
          <p:sp>
            <p:nvSpPr>
              <p:cNvPr id="1036" name="Google Shape;1036;p26"/>
              <p:cNvSpPr/>
              <p:nvPr/>
            </p:nvSpPr>
            <p:spPr>
              <a:xfrm>
                <a:off x="7944250" y="711475"/>
                <a:ext cx="521100" cy="450900"/>
              </a:xfrm>
              <a:prstGeom prst="rect">
                <a:avLst/>
              </a:prstGeom>
              <a:solidFill>
                <a:srgbClr val="FC7E2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pic>
            <p:nvPicPr>
              <p:cNvPr id="1037" name="Google Shape;1037;p26"/>
              <p:cNvPicPr preferRelativeResize="0"/>
              <p:nvPr/>
            </p:nvPicPr>
            <p:blipFill rotWithShape="1">
              <a:blip r:embed="rId11">
                <a:alphaModFix/>
              </a:blip>
              <a:srcRect/>
              <a:stretch/>
            </p:blipFill>
            <p:spPr>
              <a:xfrm>
                <a:off x="8068447" y="801851"/>
                <a:ext cx="272700" cy="270144"/>
              </a:xfrm>
              <a:prstGeom prst="rect">
                <a:avLst/>
              </a:prstGeom>
              <a:noFill/>
              <a:ln>
                <a:noFill/>
              </a:ln>
            </p:spPr>
          </p:pic>
        </p:grpSp>
        <p:grpSp>
          <p:nvGrpSpPr>
            <p:cNvPr id="1038" name="Google Shape;1038;p26"/>
            <p:cNvGrpSpPr/>
            <p:nvPr/>
          </p:nvGrpSpPr>
          <p:grpSpPr>
            <a:xfrm>
              <a:off x="8032747" y="948613"/>
              <a:ext cx="594471" cy="514387"/>
              <a:chOff x="6024350" y="711475"/>
              <a:chExt cx="521100" cy="450900"/>
            </a:xfrm>
          </p:grpSpPr>
          <p:sp>
            <p:nvSpPr>
              <p:cNvPr id="1039" name="Google Shape;1039;p26"/>
              <p:cNvSpPr/>
              <p:nvPr/>
            </p:nvSpPr>
            <p:spPr>
              <a:xfrm>
                <a:off x="6024350" y="711475"/>
                <a:ext cx="521100" cy="450900"/>
              </a:xfrm>
              <a:prstGeom prst="rect">
                <a:avLst/>
              </a:prstGeom>
              <a:solidFill>
                <a:srgbClr val="DA69C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pic>
            <p:nvPicPr>
              <p:cNvPr id="1040" name="Google Shape;1040;p26"/>
              <p:cNvPicPr preferRelativeResize="0"/>
              <p:nvPr/>
            </p:nvPicPr>
            <p:blipFill rotWithShape="1">
              <a:blip r:embed="rId12">
                <a:alphaModFix/>
              </a:blip>
              <a:srcRect/>
              <a:stretch/>
            </p:blipFill>
            <p:spPr>
              <a:xfrm>
                <a:off x="6148549" y="801848"/>
                <a:ext cx="272700" cy="270160"/>
              </a:xfrm>
              <a:prstGeom prst="rect">
                <a:avLst/>
              </a:prstGeom>
              <a:noFill/>
              <a:ln>
                <a:noFill/>
              </a:ln>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5"/>
        <p:cNvGrpSpPr/>
        <p:nvPr/>
      </p:nvGrpSpPr>
      <p:grpSpPr>
        <a:xfrm>
          <a:off x="0" y="0"/>
          <a:ext cx="0" cy="0"/>
          <a:chOff x="0" y="0"/>
          <a:chExt cx="0" cy="0"/>
        </a:xfrm>
      </p:grpSpPr>
      <p:pic>
        <p:nvPicPr>
          <p:cNvPr id="1046" name="Google Shape;1046;p28"/>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047" name="Google Shape;1047;p28"/>
          <p:cNvSpPr txBox="1"/>
          <p:nvPr/>
        </p:nvSpPr>
        <p:spPr>
          <a:xfrm>
            <a:off x="84224" y="506167"/>
            <a:ext cx="1204626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Business Model Challenges</a:t>
            </a:r>
            <a:endParaRPr sz="1100" b="1" i="0" u="none" strike="noStrike" cap="none">
              <a:solidFill>
                <a:srgbClr val="000000"/>
              </a:solidFill>
              <a:latin typeface="Arial"/>
              <a:ea typeface="Arial"/>
              <a:cs typeface="Arial"/>
              <a:sym typeface="Arial"/>
            </a:endParaRPr>
          </a:p>
        </p:txBody>
      </p:sp>
      <p:sp>
        <p:nvSpPr>
          <p:cNvPr id="1048" name="Google Shape;1048;p28"/>
          <p:cNvSpPr txBox="1"/>
          <p:nvPr/>
        </p:nvSpPr>
        <p:spPr>
          <a:xfrm>
            <a:off x="479802" y="2167856"/>
            <a:ext cx="11315958" cy="3775744"/>
          </a:xfrm>
          <a:prstGeom prst="rect">
            <a:avLst/>
          </a:prstGeom>
          <a:solidFill>
            <a:srgbClr val="D5DBE5"/>
          </a:solidFill>
          <a:ln>
            <a:noFill/>
          </a:ln>
        </p:spPr>
        <p:txBody>
          <a:bodyPr spcFirstLastPara="1" wrap="square" lIns="91425" tIns="45700" rIns="91425" bIns="45700" anchor="ctr" anchorCtr="0">
            <a:noAutofit/>
          </a:bodyPr>
          <a:lstStyle/>
          <a:p>
            <a:pPr marL="457200" marR="0" lvl="0" indent="0" algn="ctr" rtl="0">
              <a:lnSpc>
                <a:spcPct val="115000"/>
              </a:lnSpc>
              <a:spcBef>
                <a:spcPts val="0"/>
              </a:spcBef>
              <a:spcAft>
                <a:spcPts val="0"/>
              </a:spcAft>
              <a:buClr>
                <a:srgbClr val="000000"/>
              </a:buClr>
              <a:buSzPts val="2800"/>
              <a:buFont typeface="Arial"/>
              <a:buNone/>
            </a:pPr>
            <a:r>
              <a:rPr lang="en-US" sz="2800" b="1" i="1" u="none" strike="noStrike" cap="none">
                <a:solidFill>
                  <a:srgbClr val="000000"/>
                </a:solidFill>
                <a:latin typeface="Calibri"/>
                <a:ea typeface="Calibri"/>
                <a:cs typeface="Calibri"/>
                <a:sym typeface="Calibri"/>
              </a:rPr>
              <a:t>What are the main challenges your organization is encountering (or did encounter) in working towards a sustainable business model?</a:t>
            </a:r>
            <a:endParaRPr sz="1800" b="1" i="1"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3"/>
        <p:cNvGrpSpPr/>
        <p:nvPr/>
      </p:nvGrpSpPr>
      <p:grpSpPr>
        <a:xfrm>
          <a:off x="0" y="0"/>
          <a:ext cx="0" cy="0"/>
          <a:chOff x="0" y="0"/>
          <a:chExt cx="0" cy="0"/>
        </a:xfrm>
      </p:grpSpPr>
      <p:pic>
        <p:nvPicPr>
          <p:cNvPr id="1054" name="Google Shape;1054;p29"/>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055" name="Google Shape;1055;p29"/>
          <p:cNvSpPr txBox="1"/>
          <p:nvPr/>
        </p:nvSpPr>
        <p:spPr>
          <a:xfrm>
            <a:off x="84224" y="506167"/>
            <a:ext cx="1204626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Opportunities</a:t>
            </a:r>
            <a:endParaRPr sz="1100" b="1" i="0" u="none" strike="noStrike" cap="none">
              <a:solidFill>
                <a:srgbClr val="000000"/>
              </a:solidFill>
              <a:latin typeface="Arial"/>
              <a:ea typeface="Arial"/>
              <a:cs typeface="Arial"/>
              <a:sym typeface="Arial"/>
            </a:endParaRPr>
          </a:p>
        </p:txBody>
      </p:sp>
      <p:sp>
        <p:nvSpPr>
          <p:cNvPr id="1056" name="Google Shape;1056;p29"/>
          <p:cNvSpPr txBox="1"/>
          <p:nvPr/>
        </p:nvSpPr>
        <p:spPr>
          <a:xfrm>
            <a:off x="479802" y="2167856"/>
            <a:ext cx="11315958" cy="3775744"/>
          </a:xfrm>
          <a:prstGeom prst="rect">
            <a:avLst/>
          </a:prstGeom>
          <a:solidFill>
            <a:srgbClr val="D5DBE5"/>
          </a:solidFill>
          <a:ln>
            <a:noFill/>
          </a:ln>
        </p:spPr>
        <p:txBody>
          <a:bodyPr spcFirstLastPara="1" wrap="square" lIns="91425" tIns="45700" rIns="91425" bIns="45700" anchor="ctr" anchorCtr="0">
            <a:noAutofit/>
          </a:bodyPr>
          <a:lstStyle/>
          <a:p>
            <a:pPr marL="457200" marR="0" lvl="0" indent="0" algn="ctr" rtl="0">
              <a:lnSpc>
                <a:spcPct val="115000"/>
              </a:lnSpc>
              <a:spcBef>
                <a:spcPts val="0"/>
              </a:spcBef>
              <a:spcAft>
                <a:spcPts val="0"/>
              </a:spcAft>
              <a:buClr>
                <a:srgbClr val="000000"/>
              </a:buClr>
              <a:buSzPts val="2800"/>
              <a:buFont typeface="Arial"/>
              <a:buNone/>
            </a:pPr>
            <a:r>
              <a:rPr lang="en-US" sz="2800" b="1" i="1" u="none" strike="noStrike" cap="none">
                <a:solidFill>
                  <a:srgbClr val="000000"/>
                </a:solidFill>
                <a:latin typeface="Calibri"/>
                <a:ea typeface="Calibri"/>
                <a:cs typeface="Calibri"/>
                <a:sym typeface="Calibri"/>
              </a:rPr>
              <a:t>What are the main opportunities you see for private technology companies to improve reproductive health in LMICs?</a:t>
            </a:r>
            <a:endParaRPr sz="1800" b="1" i="1"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pic>
        <p:nvPicPr>
          <p:cNvPr id="1062" name="Google Shape;1062;p30"/>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063" name="Google Shape;1063;p30"/>
          <p:cNvSpPr txBox="1"/>
          <p:nvPr/>
        </p:nvSpPr>
        <p:spPr>
          <a:xfrm>
            <a:off x="84224" y="506167"/>
            <a:ext cx="1204626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Impact in Increasing Access to SRH/FP</a:t>
            </a:r>
            <a:endParaRPr sz="1100" b="1" i="1" u="none" strike="noStrike" cap="none">
              <a:solidFill>
                <a:srgbClr val="000000"/>
              </a:solidFill>
              <a:latin typeface="Arial"/>
              <a:ea typeface="Arial"/>
              <a:cs typeface="Arial"/>
              <a:sym typeface="Arial"/>
            </a:endParaRPr>
          </a:p>
        </p:txBody>
      </p:sp>
      <p:sp>
        <p:nvSpPr>
          <p:cNvPr id="1064" name="Google Shape;1064;p30"/>
          <p:cNvSpPr txBox="1"/>
          <p:nvPr/>
        </p:nvSpPr>
        <p:spPr>
          <a:xfrm>
            <a:off x="479802" y="2167856"/>
            <a:ext cx="11315958" cy="3775744"/>
          </a:xfrm>
          <a:prstGeom prst="rect">
            <a:avLst/>
          </a:prstGeom>
          <a:solidFill>
            <a:srgbClr val="D5DBE5"/>
          </a:solidFill>
          <a:ln>
            <a:noFill/>
          </a:ln>
        </p:spPr>
        <p:txBody>
          <a:bodyPr spcFirstLastPara="1" wrap="square" lIns="91425" tIns="45700" rIns="91425" bIns="45700" anchor="ctr" anchorCtr="0">
            <a:noAutofit/>
          </a:bodyPr>
          <a:lstStyle/>
          <a:p>
            <a:pPr marL="457200" marR="0" lvl="0" indent="0" algn="l" rtl="0">
              <a:lnSpc>
                <a:spcPct val="115000"/>
              </a:lnSpc>
              <a:spcBef>
                <a:spcPts val="0"/>
              </a:spcBef>
              <a:spcAft>
                <a:spcPts val="0"/>
              </a:spcAft>
              <a:buClr>
                <a:srgbClr val="000000"/>
              </a:buClr>
              <a:buSzPts val="2800"/>
              <a:buFont typeface="Arial"/>
              <a:buNone/>
            </a:pPr>
            <a:r>
              <a:rPr lang="en-US" sz="2800" b="1" i="1" u="none" strike="noStrike" cap="none">
                <a:solidFill>
                  <a:srgbClr val="000000"/>
                </a:solidFill>
                <a:latin typeface="Calibri"/>
                <a:ea typeface="Calibri"/>
                <a:cs typeface="Calibri"/>
                <a:sym typeface="Calibri"/>
              </a:rPr>
              <a:t>Can you share examples or measures of impact in increasing access to SRH/FP services via your organization’s digital solution?</a:t>
            </a:r>
            <a:endParaRPr sz="1800" b="1" i="1"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9"/>
        <p:cNvGrpSpPr/>
        <p:nvPr/>
      </p:nvGrpSpPr>
      <p:grpSpPr>
        <a:xfrm>
          <a:off x="0" y="0"/>
          <a:ext cx="0" cy="0"/>
          <a:chOff x="0" y="0"/>
          <a:chExt cx="0" cy="0"/>
        </a:xfrm>
      </p:grpSpPr>
      <p:pic>
        <p:nvPicPr>
          <p:cNvPr id="1070" name="Google Shape;1070;p31"/>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071" name="Google Shape;1071;p31"/>
          <p:cNvSpPr txBox="1"/>
          <p:nvPr/>
        </p:nvSpPr>
        <p:spPr>
          <a:xfrm>
            <a:off x="84224" y="506167"/>
            <a:ext cx="1204626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Policy Environment</a:t>
            </a:r>
            <a:endParaRPr sz="1100" b="1" i="1" u="none" strike="noStrike" cap="none">
              <a:solidFill>
                <a:srgbClr val="000000"/>
              </a:solidFill>
              <a:latin typeface="Arial"/>
              <a:ea typeface="Arial"/>
              <a:cs typeface="Arial"/>
              <a:sym typeface="Arial"/>
            </a:endParaRPr>
          </a:p>
        </p:txBody>
      </p:sp>
      <p:sp>
        <p:nvSpPr>
          <p:cNvPr id="1072" name="Google Shape;1072;p31"/>
          <p:cNvSpPr txBox="1"/>
          <p:nvPr/>
        </p:nvSpPr>
        <p:spPr>
          <a:xfrm>
            <a:off x="479802" y="2167856"/>
            <a:ext cx="11315958" cy="3775744"/>
          </a:xfrm>
          <a:prstGeom prst="rect">
            <a:avLst/>
          </a:prstGeom>
          <a:solidFill>
            <a:srgbClr val="D5DBE5"/>
          </a:solidFill>
          <a:ln>
            <a:noFill/>
          </a:ln>
        </p:spPr>
        <p:txBody>
          <a:bodyPr spcFirstLastPara="1" wrap="square" lIns="91425" tIns="45700" rIns="91425" bIns="45700" anchor="ctr" anchorCtr="0">
            <a:noAutofit/>
          </a:bodyPr>
          <a:lstStyle/>
          <a:p>
            <a:pPr marL="457200" marR="0" lvl="0" indent="0" algn="l" rtl="0">
              <a:lnSpc>
                <a:spcPct val="115000"/>
              </a:lnSpc>
              <a:spcBef>
                <a:spcPts val="0"/>
              </a:spcBef>
              <a:spcAft>
                <a:spcPts val="0"/>
              </a:spcAft>
              <a:buClr>
                <a:srgbClr val="000000"/>
              </a:buClr>
              <a:buSzPts val="2800"/>
              <a:buFont typeface="Arial"/>
              <a:buNone/>
            </a:pPr>
            <a:r>
              <a:rPr lang="en-US" sz="2800" b="1" i="1" u="none" strike="noStrike" cap="none">
                <a:solidFill>
                  <a:srgbClr val="000000"/>
                </a:solidFill>
                <a:latin typeface="Calibri"/>
                <a:ea typeface="Calibri"/>
                <a:cs typeface="Calibri"/>
                <a:sym typeface="Calibri"/>
              </a:rPr>
              <a:t>What is the one policy change that could lead to a more enabling environment for the private sector to engage further in this space to build a sustainable business and achieve impact?</a:t>
            </a:r>
            <a:endParaRPr sz="1800" b="1" i="1"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7"/>
        <p:cNvGrpSpPr/>
        <p:nvPr/>
      </p:nvGrpSpPr>
      <p:grpSpPr>
        <a:xfrm>
          <a:off x="0" y="0"/>
          <a:ext cx="0" cy="0"/>
          <a:chOff x="0" y="0"/>
          <a:chExt cx="0" cy="0"/>
        </a:xfrm>
      </p:grpSpPr>
      <p:pic>
        <p:nvPicPr>
          <p:cNvPr id="1078" name="Google Shape;1078;p32"/>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079" name="Google Shape;1079;p32"/>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Thank you!   </a:t>
            </a:r>
            <a:endParaRPr sz="1100" b="1" i="1" u="none" strike="noStrike" cap="none">
              <a:solidFill>
                <a:srgbClr val="000000"/>
              </a:solidFill>
              <a:latin typeface="Arial"/>
              <a:ea typeface="Arial"/>
              <a:cs typeface="Arial"/>
              <a:sym typeface="Arial"/>
            </a:endParaRPr>
          </a:p>
        </p:txBody>
      </p:sp>
      <p:pic>
        <p:nvPicPr>
          <p:cNvPr id="1080" name="Google Shape;1080;p32"/>
          <p:cNvPicPr preferRelativeResize="0"/>
          <p:nvPr/>
        </p:nvPicPr>
        <p:blipFill rotWithShape="1">
          <a:blip r:embed="rId4">
            <a:alphaModFix/>
          </a:blip>
          <a:srcRect t="1759" b="1759"/>
          <a:stretch/>
        </p:blipFill>
        <p:spPr>
          <a:xfrm>
            <a:off x="440206" y="1991725"/>
            <a:ext cx="1424940" cy="1424940"/>
          </a:xfrm>
          <a:prstGeom prst="rect">
            <a:avLst/>
          </a:prstGeom>
          <a:noFill/>
          <a:ln>
            <a:noFill/>
          </a:ln>
        </p:spPr>
      </p:pic>
      <p:sp>
        <p:nvSpPr>
          <p:cNvPr id="1081" name="Google Shape;1081;p32"/>
          <p:cNvSpPr txBox="1"/>
          <p:nvPr/>
        </p:nvSpPr>
        <p:spPr>
          <a:xfrm>
            <a:off x="2015995" y="1991725"/>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Natacha Mugeni: </a:t>
            </a:r>
            <a:br>
              <a:rPr lang="en-US" sz="1800" b="1"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natacha@kasha.co </a:t>
            </a:r>
            <a:endParaRPr sz="1400" b="0" i="0" u="none" strike="noStrike" cap="none">
              <a:solidFill>
                <a:srgbClr val="000000"/>
              </a:solidFill>
              <a:latin typeface="Arial"/>
              <a:ea typeface="Arial"/>
              <a:cs typeface="Arial"/>
              <a:sym typeface="Arial"/>
            </a:endParaRPr>
          </a:p>
        </p:txBody>
      </p:sp>
      <p:pic>
        <p:nvPicPr>
          <p:cNvPr id="1082" name="Google Shape;1082;p32"/>
          <p:cNvPicPr preferRelativeResize="0"/>
          <p:nvPr/>
        </p:nvPicPr>
        <p:blipFill rotWithShape="1">
          <a:blip r:embed="rId5">
            <a:alphaModFix/>
          </a:blip>
          <a:srcRect l="236" r="236"/>
          <a:stretch/>
        </p:blipFill>
        <p:spPr>
          <a:xfrm>
            <a:off x="6244085" y="1991725"/>
            <a:ext cx="1424940" cy="1424940"/>
          </a:xfrm>
          <a:prstGeom prst="rect">
            <a:avLst/>
          </a:prstGeom>
          <a:noFill/>
          <a:ln>
            <a:noFill/>
          </a:ln>
        </p:spPr>
      </p:pic>
      <p:sp>
        <p:nvSpPr>
          <p:cNvPr id="1083" name="Google Shape;1083;p32"/>
          <p:cNvSpPr txBox="1"/>
          <p:nvPr/>
        </p:nvSpPr>
        <p:spPr>
          <a:xfrm>
            <a:off x="7819874" y="1991725"/>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Chidinma Onuoha: </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chidinma@dktnigeria.org </a:t>
            </a:r>
            <a:endParaRPr sz="1400" b="0" i="0" u="none" strike="noStrike" cap="none">
              <a:solidFill>
                <a:srgbClr val="000000"/>
              </a:solidFill>
              <a:latin typeface="Arial"/>
              <a:ea typeface="Arial"/>
              <a:cs typeface="Arial"/>
              <a:sym typeface="Arial"/>
            </a:endParaRPr>
          </a:p>
        </p:txBody>
      </p:sp>
      <p:pic>
        <p:nvPicPr>
          <p:cNvPr id="1084" name="Google Shape;1084;p32"/>
          <p:cNvPicPr preferRelativeResize="0"/>
          <p:nvPr/>
        </p:nvPicPr>
        <p:blipFill rotWithShape="1">
          <a:blip r:embed="rId6">
            <a:alphaModFix/>
          </a:blip>
          <a:srcRect t="13614" b="13534"/>
          <a:stretch/>
        </p:blipFill>
        <p:spPr>
          <a:xfrm>
            <a:off x="6244085" y="3596829"/>
            <a:ext cx="1424939" cy="1424939"/>
          </a:xfrm>
          <a:prstGeom prst="rect">
            <a:avLst/>
          </a:prstGeom>
          <a:noFill/>
          <a:ln>
            <a:noFill/>
          </a:ln>
        </p:spPr>
      </p:pic>
      <p:sp>
        <p:nvSpPr>
          <p:cNvPr id="1085" name="Google Shape;1085;p32"/>
          <p:cNvSpPr txBox="1"/>
          <p:nvPr/>
        </p:nvSpPr>
        <p:spPr>
          <a:xfrm>
            <a:off x="7819874" y="3595304"/>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Ben Bellows: </a:t>
            </a:r>
            <a:br>
              <a:rPr lang="en-US" sz="1800" b="1"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ben@nivi.io </a:t>
            </a:r>
            <a:endParaRPr sz="1400" b="0" i="0" u="none" strike="noStrike" cap="none">
              <a:solidFill>
                <a:srgbClr val="000000"/>
              </a:solidFill>
              <a:latin typeface="Arial"/>
              <a:ea typeface="Arial"/>
              <a:cs typeface="Arial"/>
              <a:sym typeface="Arial"/>
            </a:endParaRPr>
          </a:p>
        </p:txBody>
      </p:sp>
      <p:sp>
        <p:nvSpPr>
          <p:cNvPr id="1086" name="Google Shape;1086;p32"/>
          <p:cNvSpPr txBox="1"/>
          <p:nvPr/>
        </p:nvSpPr>
        <p:spPr>
          <a:xfrm>
            <a:off x="2015995" y="3595304"/>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Josselyn Neukom: </a:t>
            </a:r>
            <a:br>
              <a:rPr lang="en-US" sz="1800" b="1"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josselyn@swiperxapp.com </a:t>
            </a:r>
            <a:endParaRPr sz="1400" b="0" i="0" u="none" strike="noStrike" cap="none">
              <a:solidFill>
                <a:srgbClr val="000000"/>
              </a:solidFill>
              <a:latin typeface="Arial"/>
              <a:ea typeface="Arial"/>
              <a:cs typeface="Arial"/>
              <a:sym typeface="Arial"/>
            </a:endParaRPr>
          </a:p>
        </p:txBody>
      </p:sp>
      <p:pic>
        <p:nvPicPr>
          <p:cNvPr id="1087" name="Google Shape;1087;p32"/>
          <p:cNvPicPr preferRelativeResize="0"/>
          <p:nvPr/>
        </p:nvPicPr>
        <p:blipFill rotWithShape="1">
          <a:blip r:embed="rId7">
            <a:alphaModFix/>
          </a:blip>
          <a:srcRect l="27014" t="18936" r="24161" b="32553"/>
          <a:stretch/>
        </p:blipFill>
        <p:spPr>
          <a:xfrm>
            <a:off x="435892" y="3595304"/>
            <a:ext cx="1406769" cy="1397681"/>
          </a:xfrm>
          <a:prstGeom prst="rect">
            <a:avLst/>
          </a:prstGeom>
          <a:noFill/>
          <a:ln>
            <a:noFill/>
          </a:ln>
        </p:spPr>
      </p:pic>
      <p:sp>
        <p:nvSpPr>
          <p:cNvPr id="1088" name="Google Shape;1088;p32"/>
          <p:cNvSpPr txBox="1"/>
          <p:nvPr/>
        </p:nvSpPr>
        <p:spPr>
          <a:xfrm>
            <a:off x="4823112" y="5212711"/>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Rodio Diallo: </a:t>
            </a:r>
            <a:br>
              <a:rPr lang="en-US" sz="1800" b="1"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rodio.diallo@gatesfoundation.org </a:t>
            </a:r>
            <a:endParaRPr sz="1400" b="0" i="0" u="none" strike="noStrike" cap="none">
              <a:solidFill>
                <a:srgbClr val="000000"/>
              </a:solidFill>
              <a:latin typeface="Arial"/>
              <a:ea typeface="Arial"/>
              <a:cs typeface="Arial"/>
              <a:sym typeface="Arial"/>
            </a:endParaRPr>
          </a:p>
        </p:txBody>
      </p:sp>
      <p:pic>
        <p:nvPicPr>
          <p:cNvPr id="1089" name="Google Shape;1089;p32"/>
          <p:cNvPicPr preferRelativeResize="0"/>
          <p:nvPr/>
        </p:nvPicPr>
        <p:blipFill rotWithShape="1">
          <a:blip r:embed="rId8">
            <a:alphaModFix/>
          </a:blip>
          <a:srcRect l="4962" r="4960"/>
          <a:stretch/>
        </p:blipFill>
        <p:spPr>
          <a:xfrm>
            <a:off x="3252996" y="5216998"/>
            <a:ext cx="1426464" cy="14264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1" descr="A picture containing diagram&#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94" name="Google Shape;794;p1"/>
          <p:cNvSpPr txBox="1"/>
          <p:nvPr/>
        </p:nvSpPr>
        <p:spPr>
          <a:xfrm>
            <a:off x="0" y="3429000"/>
            <a:ext cx="12192000" cy="556965"/>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1" u="none" strike="noStrike" kern="0" cap="none" spc="0" normalizeH="0" baseline="0" noProof="0" dirty="0">
                <a:ln>
                  <a:noFill/>
                </a:ln>
                <a:solidFill>
                  <a:srgbClr val="E7E6E6"/>
                </a:solidFill>
                <a:effectLst/>
                <a:uLnTx/>
                <a:uFillTx/>
                <a:latin typeface="Calibri"/>
                <a:ea typeface="Calibri"/>
                <a:cs typeface="Calibri"/>
                <a:sym typeface="Calibri"/>
              </a:rPr>
              <a:t>The Private Sector and Digital Health Solutions: Expanding Access to Quality Family Planning /Reproductive Health</a:t>
            </a:r>
            <a:endParaRPr kumimoji="0" sz="1100" b="1" i="1"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5" name="Google Shape;795;p1"/>
          <p:cNvSpPr txBox="1"/>
          <p:nvPr/>
        </p:nvSpPr>
        <p:spPr>
          <a:xfrm>
            <a:off x="253218" y="4371909"/>
            <a:ext cx="11278468" cy="556964"/>
          </a:xfrm>
          <a:prstGeom prst="rect">
            <a:avLst/>
          </a:prstGeom>
          <a:noFill/>
          <a:ln>
            <a:noFill/>
          </a:ln>
        </p:spPr>
        <p:txBody>
          <a:bodyPr spcFirstLastPara="1" wrap="square" lIns="91425" tIns="45700" rIns="91425" bIns="45700" anchor="t" anchorCtr="0">
            <a:normAutofit lnSpcReduction="10000"/>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3600" b="1" i="0" u="sng" strike="noStrike" kern="0" cap="none" spc="0" normalizeH="0" baseline="0" noProof="0" dirty="0">
                <a:ln>
                  <a:noFill/>
                </a:ln>
                <a:solidFill>
                  <a:srgbClr val="E7E6E6"/>
                </a:solidFill>
                <a:effectLst/>
                <a:uLnTx/>
                <a:uFillTx/>
                <a:latin typeface="Calibri"/>
                <a:cs typeface="Calibri"/>
                <a:sym typeface="Arial"/>
              </a:rPr>
              <a:t>Panel 2: Policy and Partnership for Digital Innovation </a:t>
            </a:r>
            <a:endParaRPr kumimoji="0" sz="3600" b="1" i="0" u="sng" strike="noStrike" kern="0" cap="none" spc="0" normalizeH="0" baseline="0" noProof="0" dirty="0">
              <a:ln>
                <a:noFill/>
              </a:ln>
              <a:solidFill>
                <a:srgbClr val="E7E6E6"/>
              </a:solidFill>
              <a:effectLst/>
              <a:uLnTx/>
              <a:uFillTx/>
              <a:latin typeface="Calibri"/>
              <a:cs typeface="Calibri"/>
              <a:sym typeface="Arial"/>
            </a:endParaRPr>
          </a:p>
        </p:txBody>
      </p:sp>
      <p:pic>
        <p:nvPicPr>
          <p:cNvPr id="796" name="Google Shape;796;p1" descr="A picture containing text, electronics, vector graphics&#10;&#10;Description automatically generated"/>
          <p:cNvPicPr preferRelativeResize="0">
            <a:picLocks noGrp="1"/>
          </p:cNvPicPr>
          <p:nvPr>
            <p:ph type="body" idx="1"/>
          </p:nvPr>
        </p:nvPicPr>
        <p:blipFill rotWithShape="1">
          <a:blip r:embed="rId4">
            <a:alphaModFix/>
          </a:blip>
          <a:srcRect l="56700" t="331" b="55965"/>
          <a:stretch/>
        </p:blipFill>
        <p:spPr>
          <a:xfrm>
            <a:off x="6908463" y="2523"/>
            <a:ext cx="5283835" cy="2997224"/>
          </a:xfrm>
          <a:prstGeom prst="rect">
            <a:avLst/>
          </a:prstGeom>
          <a:noFill/>
          <a:ln>
            <a:noFill/>
          </a:ln>
        </p:spPr>
      </p:pic>
    </p:spTree>
    <p:extLst>
      <p:ext uri="{BB962C8B-B14F-4D97-AF65-F5344CB8AC3E}">
        <p14:creationId xmlns:p14="http://schemas.microsoft.com/office/powerpoint/2010/main" val="346229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1" descr="A picture containing diagram&#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94" name="Google Shape;794;p1"/>
          <p:cNvSpPr txBox="1"/>
          <p:nvPr/>
        </p:nvSpPr>
        <p:spPr>
          <a:xfrm>
            <a:off x="0" y="3429000"/>
            <a:ext cx="12192000" cy="556965"/>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1" u="none" strike="noStrike" kern="0" cap="none" spc="0" normalizeH="0" baseline="0" noProof="0">
                <a:ln>
                  <a:noFill/>
                </a:ln>
                <a:solidFill>
                  <a:srgbClr val="E7E6E6"/>
                </a:solidFill>
                <a:effectLst/>
                <a:uLnTx/>
                <a:uFillTx/>
                <a:latin typeface="Calibri"/>
                <a:ea typeface="Calibri"/>
                <a:cs typeface="Calibri"/>
                <a:sym typeface="Calibri"/>
              </a:rPr>
              <a:t>The Private Sector and Digital Health Solutions: Expanding Access to Quality Family Planning /Reproductive Health</a:t>
            </a:r>
            <a:endParaRPr kumimoji="0" sz="1100" b="1" i="1"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5" name="Google Shape;795;p1"/>
          <p:cNvSpPr txBox="1"/>
          <p:nvPr/>
        </p:nvSpPr>
        <p:spPr>
          <a:xfrm>
            <a:off x="0" y="4156877"/>
            <a:ext cx="12192000" cy="556964"/>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2800" b="0" i="1" u="none" strike="noStrike" kern="0" cap="none" spc="0" normalizeH="0" baseline="0" noProof="0">
                <a:ln>
                  <a:noFill/>
                </a:ln>
                <a:solidFill>
                  <a:srgbClr val="FFFFFF"/>
                </a:solidFill>
                <a:effectLst/>
                <a:uLnTx/>
                <a:uFillTx/>
                <a:latin typeface="Century Gothic"/>
                <a:ea typeface="Century Gothic"/>
                <a:cs typeface="Century Gothic"/>
                <a:sym typeface="Century Gothic"/>
              </a:rPr>
              <a:t>November 13, 2022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96" name="Google Shape;796;p1" descr="A picture containing text, electronics, vector graphics&#10;&#10;Description automatically generated"/>
          <p:cNvPicPr preferRelativeResize="0">
            <a:picLocks noGrp="1"/>
          </p:cNvPicPr>
          <p:nvPr>
            <p:ph type="body" idx="1"/>
          </p:nvPr>
        </p:nvPicPr>
        <p:blipFill rotWithShape="1">
          <a:blip r:embed="rId4">
            <a:alphaModFix/>
          </a:blip>
          <a:srcRect l="56700" t="331" b="55965"/>
          <a:stretch/>
        </p:blipFill>
        <p:spPr>
          <a:xfrm>
            <a:off x="6908463" y="2523"/>
            <a:ext cx="5283835" cy="2997224"/>
          </a:xfrm>
          <a:prstGeom prst="rect">
            <a:avLst/>
          </a:prstGeom>
          <a:noFill/>
          <a:ln>
            <a:noFill/>
          </a:ln>
        </p:spPr>
      </p:pic>
    </p:spTree>
    <p:extLst>
      <p:ext uri="{BB962C8B-B14F-4D97-AF65-F5344CB8AC3E}">
        <p14:creationId xmlns:p14="http://schemas.microsoft.com/office/powerpoint/2010/main" val="853815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3"/>
        <p:cNvGrpSpPr/>
        <p:nvPr/>
      </p:nvGrpSpPr>
      <p:grpSpPr>
        <a:xfrm>
          <a:off x="0" y="0"/>
          <a:ext cx="0" cy="0"/>
          <a:chOff x="0" y="0"/>
          <a:chExt cx="0" cy="0"/>
        </a:xfrm>
      </p:grpSpPr>
      <p:pic>
        <p:nvPicPr>
          <p:cNvPr id="1104" name="Google Shape;1104;g1830b358c99_0_8"/>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105" name="Google Shape;1105;g1830b358c99_0_8"/>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7E6E6"/>
                </a:solidFill>
                <a:latin typeface="Calibri"/>
                <a:ea typeface="Calibri"/>
                <a:cs typeface="Calibri"/>
                <a:sym typeface="Calibri"/>
              </a:rPr>
              <a:t>Panel #2-Policy and Partnership for Digital Innovation </a:t>
            </a:r>
            <a:endParaRPr sz="1100" b="1" i="1" u="none" strike="noStrike" cap="none" dirty="0">
              <a:solidFill>
                <a:srgbClr val="000000"/>
              </a:solidFill>
              <a:latin typeface="Arial"/>
              <a:ea typeface="Arial"/>
              <a:cs typeface="Arial"/>
              <a:sym typeface="Arial"/>
            </a:endParaRPr>
          </a:p>
        </p:txBody>
      </p:sp>
      <p:sp>
        <p:nvSpPr>
          <p:cNvPr id="1106" name="Google Shape;1106;g1830b358c99_0_8"/>
          <p:cNvSpPr txBox="1"/>
          <p:nvPr/>
        </p:nvSpPr>
        <p:spPr>
          <a:xfrm>
            <a:off x="2973025" y="1962000"/>
            <a:ext cx="7178700" cy="23772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3100"/>
              <a:buFont typeface="Arial"/>
              <a:buNone/>
            </a:pPr>
            <a:r>
              <a:rPr lang="en-US" sz="3100" b="1" i="1" u="none" strike="noStrike" cap="none">
                <a:solidFill>
                  <a:srgbClr val="000000"/>
                </a:solidFill>
                <a:latin typeface="Arial"/>
                <a:ea typeface="Arial"/>
                <a:cs typeface="Arial"/>
                <a:sym typeface="Arial"/>
              </a:rPr>
              <a:t>Moderator: </a:t>
            </a:r>
            <a:endParaRPr sz="3100" b="1" i="1" u="none" strike="noStrike" cap="none">
              <a:solidFill>
                <a:srgbClr val="000000"/>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3100"/>
              <a:buFont typeface="Arial"/>
              <a:buNone/>
            </a:pPr>
            <a:r>
              <a:rPr lang="en-US" sz="2400" b="1" i="1" u="none" strike="noStrike" cap="none">
                <a:solidFill>
                  <a:srgbClr val="000000"/>
                </a:solidFill>
                <a:latin typeface="Arial"/>
                <a:ea typeface="Arial"/>
                <a:cs typeface="Arial"/>
                <a:sym typeface="Arial"/>
              </a:rPr>
              <a:t>Ashley Jackson</a:t>
            </a:r>
            <a:r>
              <a:rPr lang="en-US" sz="2400" b="1" i="1"/>
              <a:t> </a:t>
            </a:r>
            <a:endParaRPr sz="2400" b="1" i="1"/>
          </a:p>
          <a:p>
            <a:pPr marL="457200" marR="0" lvl="0" indent="0" algn="l" rtl="0">
              <a:lnSpc>
                <a:spcPct val="115000"/>
              </a:lnSpc>
              <a:spcBef>
                <a:spcPts val="0"/>
              </a:spcBef>
              <a:spcAft>
                <a:spcPts val="0"/>
              </a:spcAft>
              <a:buClr>
                <a:srgbClr val="000000"/>
              </a:buClr>
              <a:buSzPts val="3100"/>
              <a:buFont typeface="Arial"/>
              <a:buNone/>
            </a:pPr>
            <a:r>
              <a:rPr lang="en-US" sz="2400" b="1" i="1"/>
              <a:t>Sexual &amp; Reproductive Health Team Lead, Primary Health Care Program</a:t>
            </a:r>
            <a:endParaRPr sz="2400"/>
          </a:p>
          <a:p>
            <a:pPr marL="457200" marR="0" lvl="0" indent="0" algn="l" rtl="0">
              <a:lnSpc>
                <a:spcPct val="115000"/>
              </a:lnSpc>
              <a:spcBef>
                <a:spcPts val="0"/>
              </a:spcBef>
              <a:spcAft>
                <a:spcPts val="0"/>
              </a:spcAft>
              <a:buClr>
                <a:srgbClr val="000000"/>
              </a:buClr>
              <a:buSzPts val="3100"/>
              <a:buFont typeface="Arial"/>
              <a:buNone/>
            </a:pPr>
            <a:r>
              <a:rPr lang="en-US" sz="2400" b="1" i="1" u="none" strike="noStrike" cap="none">
                <a:solidFill>
                  <a:srgbClr val="000000"/>
                </a:solidFill>
                <a:latin typeface="Arial"/>
                <a:ea typeface="Arial"/>
                <a:cs typeface="Arial"/>
                <a:sym typeface="Arial"/>
              </a:rPr>
              <a:t>PATH</a:t>
            </a:r>
            <a:endParaRPr sz="2400" b="1" i="1" u="none" strike="noStrike" cap="none">
              <a:solidFill>
                <a:srgbClr val="000000"/>
              </a:solidFill>
              <a:latin typeface="Arial"/>
              <a:ea typeface="Arial"/>
              <a:cs typeface="Arial"/>
              <a:sym typeface="Arial"/>
            </a:endParaRPr>
          </a:p>
        </p:txBody>
      </p:sp>
      <p:sp>
        <p:nvSpPr>
          <p:cNvPr id="1107" name="Google Shape;1107;g1830b358c99_0_8"/>
          <p:cNvSpPr txBox="1"/>
          <p:nvPr/>
        </p:nvSpPr>
        <p:spPr>
          <a:xfrm>
            <a:off x="3477175" y="4237400"/>
            <a:ext cx="61704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600" b="1" i="0" u="none" strike="noStrike" cap="none">
                <a:solidFill>
                  <a:srgbClr val="AE2944"/>
                </a:solidFill>
                <a:latin typeface="Calibri"/>
                <a:ea typeface="Calibri"/>
                <a:cs typeface="Calibri"/>
                <a:sym typeface="Calibri"/>
              </a:rPr>
              <a:t>ajackson@path.org</a:t>
            </a:r>
            <a:endParaRPr sz="2200" b="1" i="0" u="none" strike="noStrike" cap="none">
              <a:solidFill>
                <a:srgbClr val="AE2944"/>
              </a:solidFill>
              <a:latin typeface="Calibri"/>
              <a:ea typeface="Calibri"/>
              <a:cs typeface="Calibri"/>
              <a:sym typeface="Calibri"/>
            </a:endParaRPr>
          </a:p>
        </p:txBody>
      </p:sp>
      <p:pic>
        <p:nvPicPr>
          <p:cNvPr id="1108" name="Google Shape;1108;g1830b358c99_0_8"/>
          <p:cNvPicPr preferRelativeResize="0"/>
          <p:nvPr/>
        </p:nvPicPr>
        <p:blipFill>
          <a:blip r:embed="rId4">
            <a:alphaModFix/>
          </a:blip>
          <a:stretch>
            <a:fillRect/>
          </a:stretch>
        </p:blipFill>
        <p:spPr>
          <a:xfrm>
            <a:off x="304800" y="1962000"/>
            <a:ext cx="2753751" cy="27537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3"/>
        <p:cNvGrpSpPr/>
        <p:nvPr/>
      </p:nvGrpSpPr>
      <p:grpSpPr>
        <a:xfrm>
          <a:off x="0" y="0"/>
          <a:ext cx="0" cy="0"/>
          <a:chOff x="0" y="0"/>
          <a:chExt cx="0" cy="0"/>
        </a:xfrm>
      </p:grpSpPr>
      <p:pic>
        <p:nvPicPr>
          <p:cNvPr id="1114" name="Google Shape;1114;g1830b358c99_0_17"/>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115" name="Google Shape;1115;g1830b358c99_0_17"/>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Panel 2:Policy and Partnership for Digital Innovation </a:t>
            </a:r>
            <a:endParaRPr sz="3600" b="1" i="0" u="none" strike="noStrike" cap="none">
              <a:solidFill>
                <a:srgbClr val="E7E6E6"/>
              </a:solidFill>
              <a:latin typeface="Calibri"/>
              <a:ea typeface="Calibri"/>
              <a:cs typeface="Calibri"/>
              <a:sym typeface="Calibri"/>
            </a:endParaRPr>
          </a:p>
        </p:txBody>
      </p:sp>
      <p:sp>
        <p:nvSpPr>
          <p:cNvPr id="1116" name="Google Shape;1116;g1830b358c99_0_17"/>
          <p:cNvSpPr txBox="1"/>
          <p:nvPr/>
        </p:nvSpPr>
        <p:spPr>
          <a:xfrm>
            <a:off x="8418150" y="2214275"/>
            <a:ext cx="3770700" cy="18426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Dr. Helen Blackholly: </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Vice President and Technical Services Director</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 MSI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AE294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Helen.Blackholly@MSIChoices.org</a:t>
            </a:r>
            <a:r>
              <a:rPr lang="en-US" sz="1800" b="1" i="0" u="none" strike="noStrike" cap="none">
                <a:solidFill>
                  <a:srgbClr val="AE2944"/>
                </a:solidFill>
                <a:latin typeface="Calibri"/>
                <a:ea typeface="Calibri"/>
                <a:cs typeface="Calibri"/>
                <a:sym typeface="Calibri"/>
              </a:rPr>
              <a:t> </a:t>
            </a:r>
            <a:endParaRPr sz="1800" b="1" i="0" u="none" strike="noStrike" cap="none">
              <a:solidFill>
                <a:srgbClr val="AE2944"/>
              </a:solidFill>
              <a:latin typeface="Calibri"/>
              <a:ea typeface="Calibri"/>
              <a:cs typeface="Calibri"/>
              <a:sym typeface="Calibri"/>
            </a:endParaRPr>
          </a:p>
        </p:txBody>
      </p:sp>
      <p:sp>
        <p:nvSpPr>
          <p:cNvPr id="1117" name="Google Shape;1117;g1830b358c99_0_17"/>
          <p:cNvSpPr txBox="1"/>
          <p:nvPr/>
        </p:nvSpPr>
        <p:spPr>
          <a:xfrm>
            <a:off x="7590625" y="4367825"/>
            <a:ext cx="4601400" cy="17448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Nene Fofana: </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Executive Director, Africa Forward </a:t>
            </a:r>
            <a:r>
              <a:rPr lang="en-US" sz="1800">
                <a:latin typeface="Calibri"/>
                <a:ea typeface="Calibri"/>
                <a:cs typeface="Calibri"/>
                <a:sym typeface="Calibri"/>
              </a:rPr>
              <a:t>Advisory,</a:t>
            </a:r>
            <a:endParaRPr sz="1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Founder, Africa Forward Foundation</a:t>
            </a:r>
            <a:br>
              <a:rPr lang="en-US" sz="1800" b="1" i="0" u="none" strike="noStrike" cap="none">
                <a:solidFill>
                  <a:srgbClr val="000000"/>
                </a:solidFill>
                <a:latin typeface="Calibri"/>
                <a:ea typeface="Calibri"/>
                <a:cs typeface="Calibri"/>
                <a:sym typeface="Calibri"/>
              </a:rPr>
            </a:br>
            <a:r>
              <a:rPr lang="en-US" sz="1800" b="1" i="0" u="sng" strike="noStrike" cap="none">
                <a:solidFill>
                  <a:srgbClr val="AE294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nenefofana@africafwd.org</a:t>
            </a:r>
            <a:r>
              <a:rPr lang="en-US" sz="1800" b="1" i="0" u="none" strike="noStrike" cap="none">
                <a:solidFill>
                  <a:srgbClr val="AE2944"/>
                </a:solidFill>
                <a:latin typeface="Calibri"/>
                <a:ea typeface="Calibri"/>
                <a:cs typeface="Calibri"/>
                <a:sym typeface="Calibri"/>
              </a:rPr>
              <a:t> </a:t>
            </a:r>
            <a:endParaRPr sz="1800" b="1" i="0" u="none" strike="noStrike" cap="none">
              <a:solidFill>
                <a:srgbClr val="AE2944"/>
              </a:solidFill>
              <a:latin typeface="Calibri"/>
              <a:ea typeface="Calibri"/>
              <a:cs typeface="Calibri"/>
              <a:sym typeface="Calibri"/>
            </a:endParaRPr>
          </a:p>
        </p:txBody>
      </p:sp>
      <p:sp>
        <p:nvSpPr>
          <p:cNvPr id="1118" name="Google Shape;1118;g1830b358c99_0_17"/>
          <p:cNvSpPr txBox="1"/>
          <p:nvPr/>
        </p:nvSpPr>
        <p:spPr>
          <a:xfrm>
            <a:off x="1755725" y="4367800"/>
            <a:ext cx="4026600" cy="17448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Vaibhao Ambhore:</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National Program Manager for Family Health in India, PATH</a:t>
            </a:r>
            <a:br>
              <a:rPr lang="en-US" sz="1800" b="1" i="0" u="none" strike="noStrike" cap="none">
                <a:solidFill>
                  <a:srgbClr val="000000"/>
                </a:solidFill>
                <a:latin typeface="Calibri"/>
                <a:ea typeface="Calibri"/>
                <a:cs typeface="Calibri"/>
                <a:sym typeface="Calibri"/>
              </a:rPr>
            </a:br>
            <a:r>
              <a:rPr lang="en-US" sz="1800" b="1" i="0" u="sng" strike="noStrike" cap="none">
                <a:solidFill>
                  <a:srgbClr val="98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avaibhao@path.org</a:t>
            </a:r>
            <a:r>
              <a:rPr lang="en-US" sz="1800" b="1">
                <a:latin typeface="Calibri"/>
                <a:ea typeface="Calibri"/>
                <a:cs typeface="Calibri"/>
                <a:sym typeface="Calibri"/>
              </a:rPr>
              <a:t> </a:t>
            </a:r>
            <a:r>
              <a:rPr lang="en-US" sz="1800" b="1"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p:txBody>
      </p:sp>
      <p:sp>
        <p:nvSpPr>
          <p:cNvPr id="1119" name="Google Shape;1119;g1830b358c99_0_17"/>
          <p:cNvSpPr txBox="1"/>
          <p:nvPr/>
        </p:nvSpPr>
        <p:spPr>
          <a:xfrm>
            <a:off x="628825" y="6106500"/>
            <a:ext cx="107685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1" i="1" u="none" strike="noStrike" cap="none">
                <a:solidFill>
                  <a:srgbClr val="000000"/>
                </a:solidFill>
                <a:latin typeface="Calibri"/>
                <a:ea typeface="Calibri"/>
                <a:cs typeface="Calibri"/>
                <a:sym typeface="Calibri"/>
              </a:rPr>
              <a:t>For more detailed bios, please visit: </a:t>
            </a:r>
            <a:r>
              <a:rPr lang="en-US" sz="2500" b="1"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https://icfp2022.org/private-sector/</a:t>
            </a:r>
            <a:endParaRPr sz="2000" b="0" i="0" u="none" strike="noStrike" cap="none">
              <a:solidFill>
                <a:srgbClr val="000000"/>
              </a:solidFill>
              <a:latin typeface="Arial"/>
              <a:ea typeface="Arial"/>
              <a:cs typeface="Arial"/>
              <a:sym typeface="Arial"/>
            </a:endParaRPr>
          </a:p>
        </p:txBody>
      </p:sp>
      <p:pic>
        <p:nvPicPr>
          <p:cNvPr id="1120" name="Google Shape;1120;g1830b358c99_0_17"/>
          <p:cNvPicPr preferRelativeResize="0"/>
          <p:nvPr/>
        </p:nvPicPr>
        <p:blipFill rotWithShape="1">
          <a:blip r:embed="rId8">
            <a:alphaModFix/>
          </a:blip>
          <a:srcRect/>
          <a:stretch/>
        </p:blipFill>
        <p:spPr>
          <a:xfrm>
            <a:off x="23800" y="2214275"/>
            <a:ext cx="1719030" cy="1842550"/>
          </a:xfrm>
          <a:prstGeom prst="rect">
            <a:avLst/>
          </a:prstGeom>
          <a:noFill/>
          <a:ln>
            <a:noFill/>
          </a:ln>
        </p:spPr>
      </p:pic>
      <p:pic>
        <p:nvPicPr>
          <p:cNvPr id="1121" name="Google Shape;1121;g1830b358c99_0_17"/>
          <p:cNvPicPr preferRelativeResize="0"/>
          <p:nvPr/>
        </p:nvPicPr>
        <p:blipFill>
          <a:blip r:embed="rId9">
            <a:alphaModFix/>
          </a:blip>
          <a:stretch>
            <a:fillRect/>
          </a:stretch>
        </p:blipFill>
        <p:spPr>
          <a:xfrm>
            <a:off x="6587609" y="2214275"/>
            <a:ext cx="1862491" cy="1842550"/>
          </a:xfrm>
          <a:prstGeom prst="rect">
            <a:avLst/>
          </a:prstGeom>
          <a:noFill/>
          <a:ln>
            <a:noFill/>
          </a:ln>
        </p:spPr>
      </p:pic>
      <p:sp>
        <p:nvSpPr>
          <p:cNvPr id="1122" name="Google Shape;1122;g1830b358c99_0_17"/>
          <p:cNvSpPr txBox="1"/>
          <p:nvPr/>
        </p:nvSpPr>
        <p:spPr>
          <a:xfrm>
            <a:off x="1666625" y="2214275"/>
            <a:ext cx="4854900" cy="18426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Arial"/>
                <a:ea typeface="Arial"/>
                <a:cs typeface="Arial"/>
                <a:sym typeface="Arial"/>
              </a:rPr>
              <a:t>Prof. Unnop Jaisamrarn: </a:t>
            </a:r>
            <a:br>
              <a:rPr lang="en-US" sz="1600" b="1"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Chief of the FP and RH Unit in the Department of OBGYN, </a:t>
            </a:r>
            <a:endParaRPr sz="1600"/>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Calibri"/>
                <a:ea typeface="Calibri"/>
                <a:cs typeface="Calibri"/>
                <a:sym typeface="Calibri"/>
              </a:rPr>
              <a:t>Faculty of Medicine at Chulalongkorn University in Bangkok, Thailand</a:t>
            </a:r>
            <a:endParaRPr sz="1600"/>
          </a:p>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Calibri"/>
                <a:ea typeface="Calibri"/>
                <a:cs typeface="Calibri"/>
                <a:sym typeface="Calibri"/>
              </a:rPr>
              <a:t>Chair, Sexual &amp; Reproductive Health Committee, AOFOG</a:t>
            </a:r>
            <a:endParaRPr sz="1600"/>
          </a:p>
          <a:p>
            <a:pPr marL="0" marR="0" lvl="0" indent="0" algn="l" rtl="0">
              <a:lnSpc>
                <a:spcPct val="100000"/>
              </a:lnSpc>
              <a:spcBef>
                <a:spcPts val="0"/>
              </a:spcBef>
              <a:spcAft>
                <a:spcPts val="0"/>
              </a:spcAft>
              <a:buClr>
                <a:srgbClr val="000000"/>
              </a:buClr>
              <a:buSzPts val="1800"/>
              <a:buFont typeface="Arial"/>
              <a:buNone/>
            </a:pPr>
            <a:r>
              <a:rPr lang="en-US" sz="1600" b="1" i="0" u="sng" strike="noStrike" cap="none">
                <a:solidFill>
                  <a:srgbClr val="AE2944"/>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dr.unnop@yahoo.com</a:t>
            </a:r>
            <a:r>
              <a:rPr lang="en-US" sz="1600" b="1" i="0" u="none" strike="noStrike" cap="none">
                <a:solidFill>
                  <a:srgbClr val="AE2944"/>
                </a:solidFill>
                <a:latin typeface="Calibri"/>
                <a:ea typeface="Calibri"/>
                <a:cs typeface="Calibri"/>
                <a:sym typeface="Calibri"/>
              </a:rPr>
              <a:t>;  </a:t>
            </a:r>
            <a:r>
              <a:rPr lang="en-US" sz="1600" b="1" i="0" u="sng" strike="noStrike" cap="none">
                <a:solidFill>
                  <a:srgbClr val="AE2944"/>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Unnop.J@Chula.ac.th</a:t>
            </a:r>
            <a:endParaRPr sz="1600" b="1" i="0" u="none" strike="noStrike" cap="none">
              <a:solidFill>
                <a:srgbClr val="AE2944"/>
              </a:solidFill>
              <a:latin typeface="Calibri"/>
              <a:ea typeface="Calibri"/>
              <a:cs typeface="Calibri"/>
              <a:sym typeface="Calibri"/>
            </a:endParaRPr>
          </a:p>
        </p:txBody>
      </p:sp>
      <p:pic>
        <p:nvPicPr>
          <p:cNvPr id="1123" name="Google Shape;1123;g1830b358c99_0_17"/>
          <p:cNvPicPr preferRelativeResize="0"/>
          <p:nvPr/>
        </p:nvPicPr>
        <p:blipFill>
          <a:blip r:embed="rId12">
            <a:alphaModFix/>
          </a:blip>
          <a:stretch>
            <a:fillRect/>
          </a:stretch>
        </p:blipFill>
        <p:spPr>
          <a:xfrm>
            <a:off x="10899" y="4367788"/>
            <a:ext cx="1744825" cy="1744825"/>
          </a:xfrm>
          <a:prstGeom prst="rect">
            <a:avLst/>
          </a:prstGeom>
          <a:noFill/>
          <a:ln>
            <a:noFill/>
          </a:ln>
        </p:spPr>
      </p:pic>
      <p:pic>
        <p:nvPicPr>
          <p:cNvPr id="1124" name="Google Shape;1124;g1830b358c99_0_17"/>
          <p:cNvPicPr preferRelativeResize="0"/>
          <p:nvPr/>
        </p:nvPicPr>
        <p:blipFill>
          <a:blip r:embed="rId13">
            <a:alphaModFix/>
          </a:blip>
          <a:stretch>
            <a:fillRect/>
          </a:stretch>
        </p:blipFill>
        <p:spPr>
          <a:xfrm>
            <a:off x="5845788" y="4367800"/>
            <a:ext cx="1744825" cy="1744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1830b358c99_0_29"/>
          <p:cNvSpPr txBox="1">
            <a:spLocks noGrp="1"/>
          </p:cNvSpPr>
          <p:nvPr>
            <p:ph type="subTitle" idx="1"/>
          </p:nvPr>
        </p:nvSpPr>
        <p:spPr>
          <a:xfrm>
            <a:off x="1025000" y="4486752"/>
            <a:ext cx="9160500" cy="1397700"/>
          </a:xfrm>
          <a:prstGeom prst="rect">
            <a:avLst/>
          </a:prstGeom>
          <a:noFill/>
          <a:ln>
            <a:noFill/>
          </a:ln>
        </p:spPr>
        <p:txBody>
          <a:bodyPr spcFirstLastPara="1" wrap="square" lIns="0" tIns="0" rIns="0" bIns="0" anchor="t" anchorCtr="0">
            <a:normAutofit fontScale="62500" lnSpcReduction="20000"/>
          </a:bodyPr>
          <a:lstStyle/>
          <a:p>
            <a:pPr marL="0" lvl="0" indent="0" algn="l" rtl="0">
              <a:lnSpc>
                <a:spcPct val="90000"/>
              </a:lnSpc>
              <a:spcBef>
                <a:spcPts val="1000"/>
              </a:spcBef>
              <a:spcAft>
                <a:spcPts val="0"/>
              </a:spcAft>
              <a:buSzPct val="111111"/>
              <a:buNone/>
            </a:pPr>
            <a:r>
              <a:rPr lang="en-US" sz="3600" b="1"/>
              <a:t>TEEN CLUB THAILAND</a:t>
            </a:r>
            <a:endParaRPr/>
          </a:p>
          <a:p>
            <a:pPr marL="0" lvl="0" indent="0" algn="l" rtl="0">
              <a:lnSpc>
                <a:spcPct val="110000"/>
              </a:lnSpc>
              <a:spcBef>
                <a:spcPts val="600"/>
              </a:spcBef>
              <a:spcAft>
                <a:spcPts val="0"/>
              </a:spcAft>
              <a:buSzPct val="250000"/>
              <a:buNone/>
            </a:pPr>
            <a:r>
              <a:rPr lang="en-US" sz="1600"/>
              <a:t>                                                                                                                                                                          </a:t>
            </a:r>
            <a:r>
              <a:rPr lang="en-US" sz="2100" b="1"/>
              <a:t>Unnop Jaisamrarn</a:t>
            </a:r>
            <a:endParaRPr sz="2100" b="1"/>
          </a:p>
          <a:p>
            <a:pPr marL="0" lvl="0" indent="0" algn="l" rtl="0">
              <a:lnSpc>
                <a:spcPct val="110000"/>
              </a:lnSpc>
              <a:spcBef>
                <a:spcPts val="600"/>
              </a:spcBef>
              <a:spcAft>
                <a:spcPts val="0"/>
              </a:spcAft>
              <a:buSzPct val="190476"/>
              <a:buNone/>
            </a:pPr>
            <a:r>
              <a:rPr lang="en-US" sz="2100" b="1"/>
              <a:t>                                                                                           					Bunyarit Sukrat</a:t>
            </a:r>
            <a:endParaRPr sz="2100" b="1"/>
          </a:p>
          <a:p>
            <a:pPr marL="0" lvl="0" indent="0" algn="l" rtl="0">
              <a:lnSpc>
                <a:spcPct val="110000"/>
              </a:lnSpc>
              <a:spcBef>
                <a:spcPts val="600"/>
              </a:spcBef>
              <a:spcAft>
                <a:spcPts val="0"/>
              </a:spcAft>
              <a:buSzPct val="190476"/>
              <a:buNone/>
            </a:pPr>
            <a:r>
              <a:rPr lang="en-US" sz="2100" b="1"/>
              <a:t>                                                                                                                                 	Sittipong Liamsuwan</a:t>
            </a:r>
            <a:endParaRPr sz="2100"/>
          </a:p>
        </p:txBody>
      </p:sp>
      <p:sp>
        <p:nvSpPr>
          <p:cNvPr id="1130" name="Google Shape;1130;g1830b358c99_0_29"/>
          <p:cNvSpPr txBox="1">
            <a:spLocks noGrp="1"/>
          </p:cNvSpPr>
          <p:nvPr>
            <p:ph type="ctrTitle"/>
          </p:nvPr>
        </p:nvSpPr>
        <p:spPr>
          <a:xfrm>
            <a:off x="456936" y="2828447"/>
            <a:ext cx="9830100" cy="13977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4400"/>
              <a:buNone/>
            </a:pPr>
            <a:r>
              <a:rPr lang="en-US" sz="3600"/>
              <a:t>Policy and Partnership for Digital Innovation</a:t>
            </a:r>
            <a:endParaRPr/>
          </a:p>
        </p:txBody>
      </p:sp>
      <p:pic>
        <p:nvPicPr>
          <p:cNvPr id="1131" name="Google Shape;1131;g1830b358c99_0_29" descr="A picture containing text, toy, LEGO, vector graphics&#10;&#10;Description automatically generated"/>
          <p:cNvPicPr preferRelativeResize="0">
            <a:picLocks noGrp="1"/>
          </p:cNvPicPr>
          <p:nvPr>
            <p:ph type="pic" idx="2"/>
          </p:nvPr>
        </p:nvPicPr>
        <p:blipFill rotWithShape="1">
          <a:blip r:embed="rId3">
            <a:alphaModFix/>
          </a:blip>
          <a:srcRect t="20693" b="20699"/>
          <a:stretch/>
        </p:blipFill>
        <p:spPr>
          <a:xfrm flipH="1">
            <a:off x="4876802" y="1"/>
            <a:ext cx="7315198" cy="3272361"/>
          </a:xfrm>
          <a:prstGeom prst="rect">
            <a:avLst/>
          </a:prstGeom>
          <a:solidFill>
            <a:schemeClr val="dk2"/>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g1830b358c99_0_35"/>
          <p:cNvSpPr txBox="1">
            <a:spLocks noGrp="1"/>
          </p:cNvSpPr>
          <p:nvPr>
            <p:ph type="title"/>
          </p:nvPr>
        </p:nvSpPr>
        <p:spPr>
          <a:xfrm>
            <a:off x="571018" y="1365061"/>
            <a:ext cx="4629900" cy="360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endParaRPr/>
          </a:p>
        </p:txBody>
      </p:sp>
      <p:sp>
        <p:nvSpPr>
          <p:cNvPr id="1137" name="Google Shape;1137;g1830b358c99_0_35"/>
          <p:cNvSpPr txBox="1">
            <a:spLocks noGrp="1"/>
          </p:cNvSpPr>
          <p:nvPr>
            <p:ph type="body" idx="1"/>
          </p:nvPr>
        </p:nvSpPr>
        <p:spPr>
          <a:xfrm>
            <a:off x="7015200" y="1134825"/>
            <a:ext cx="4285800" cy="406500"/>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1000"/>
              </a:spcBef>
              <a:spcAft>
                <a:spcPts val="0"/>
              </a:spcAft>
              <a:buNone/>
            </a:pPr>
            <a:r>
              <a:rPr lang="en-US" sz="2440"/>
              <a:t>WHY : High UIPs in Thailand</a:t>
            </a:r>
            <a:endParaRPr sz="2440"/>
          </a:p>
        </p:txBody>
      </p:sp>
      <p:sp>
        <p:nvSpPr>
          <p:cNvPr id="1138" name="Google Shape;1138;g1830b358c99_0_35"/>
          <p:cNvSpPr txBox="1">
            <a:spLocks noGrp="1"/>
          </p:cNvSpPr>
          <p:nvPr>
            <p:ph type="body" idx="2"/>
          </p:nvPr>
        </p:nvSpPr>
        <p:spPr>
          <a:xfrm>
            <a:off x="7711441" y="2994231"/>
            <a:ext cx="3689400" cy="40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None/>
            </a:pPr>
            <a:r>
              <a:rPr lang="en-US" sz="2400"/>
              <a:t>HOW: Social Media is trend</a:t>
            </a:r>
            <a:endParaRPr sz="2400"/>
          </a:p>
        </p:txBody>
      </p:sp>
      <p:sp>
        <p:nvSpPr>
          <p:cNvPr id="1139" name="Google Shape;1139;g1830b358c99_0_35"/>
          <p:cNvSpPr txBox="1">
            <a:spLocks noGrp="1"/>
          </p:cNvSpPr>
          <p:nvPr>
            <p:ph type="body" idx="3"/>
          </p:nvPr>
        </p:nvSpPr>
        <p:spPr>
          <a:xfrm>
            <a:off x="6967234" y="4765061"/>
            <a:ext cx="3689400" cy="40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None/>
            </a:pPr>
            <a:r>
              <a:rPr lang="en-US" sz="2400"/>
              <a:t>WHAT: Teen Club digital </a:t>
            </a:r>
            <a:endParaRPr sz="2400"/>
          </a:p>
        </p:txBody>
      </p:sp>
      <p:pic>
        <p:nvPicPr>
          <p:cNvPr id="1140" name="Google Shape;1140;g1830b358c99_0_35" descr="A group of people standing together&#10;&#10;Description automatically generated with low confidence"/>
          <p:cNvPicPr preferRelativeResize="0">
            <a:picLocks noGrp="1"/>
          </p:cNvPicPr>
          <p:nvPr>
            <p:ph type="pic" idx="4"/>
          </p:nvPr>
        </p:nvPicPr>
        <p:blipFill rotWithShape="1">
          <a:blip r:embed="rId3">
            <a:alphaModFix/>
          </a:blip>
          <a:srcRect t="2453" b="2444"/>
          <a:stretch/>
        </p:blipFill>
        <p:spPr>
          <a:xfrm>
            <a:off x="0" y="1134825"/>
            <a:ext cx="5639975" cy="4023300"/>
          </a:xfrm>
          <a:prstGeom prst="rect">
            <a:avLst/>
          </a:prstGeom>
          <a:solidFill>
            <a:schemeClr val="dk2"/>
          </a:solidFill>
          <a:ln>
            <a:noFill/>
          </a:ln>
        </p:spPr>
      </p:pic>
      <p:sp>
        <p:nvSpPr>
          <p:cNvPr id="1141" name="Google Shape;1141;g1830b358c99_0_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g1830b358c99_0_44"/>
          <p:cNvSpPr txBox="1">
            <a:spLocks noGrp="1"/>
          </p:cNvSpPr>
          <p:nvPr>
            <p:ph type="sldNum" idx="12"/>
          </p:nvPr>
        </p:nvSpPr>
        <p:spPr>
          <a:xfrm>
            <a:off x="5888567" y="6454693"/>
            <a:ext cx="414900" cy="27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24</a:t>
            </a:fld>
            <a:endParaRPr/>
          </a:p>
        </p:txBody>
      </p:sp>
      <p:cxnSp>
        <p:nvCxnSpPr>
          <p:cNvPr id="1147" name="Google Shape;1147;g1830b358c99_0_44"/>
          <p:cNvCxnSpPr/>
          <p:nvPr/>
        </p:nvCxnSpPr>
        <p:spPr>
          <a:xfrm>
            <a:off x="6096000" y="1428108"/>
            <a:ext cx="0" cy="4849500"/>
          </a:xfrm>
          <a:prstGeom prst="straightConnector1">
            <a:avLst/>
          </a:prstGeom>
          <a:noFill/>
          <a:ln w="28575" cap="flat" cmpd="sng">
            <a:solidFill>
              <a:srgbClr val="1B4198"/>
            </a:solidFill>
            <a:prstDash val="dash"/>
            <a:miter lim="800000"/>
            <a:headEnd type="none" w="sm" len="sm"/>
            <a:tailEnd type="none" w="sm" len="sm"/>
          </a:ln>
        </p:spPr>
      </p:cxnSp>
      <p:pic>
        <p:nvPicPr>
          <p:cNvPr id="1148" name="Google Shape;1148;g1830b358c99_0_44"/>
          <p:cNvPicPr preferRelativeResize="0"/>
          <p:nvPr/>
        </p:nvPicPr>
        <p:blipFill rotWithShape="1">
          <a:blip r:embed="rId3">
            <a:alphaModFix/>
          </a:blip>
          <a:srcRect/>
          <a:stretch/>
        </p:blipFill>
        <p:spPr>
          <a:xfrm>
            <a:off x="397062" y="1478757"/>
            <a:ext cx="5593147" cy="4564856"/>
          </a:xfrm>
          <a:prstGeom prst="rect">
            <a:avLst/>
          </a:prstGeom>
          <a:noFill/>
          <a:ln>
            <a:noFill/>
          </a:ln>
        </p:spPr>
      </p:pic>
      <p:sp>
        <p:nvSpPr>
          <p:cNvPr id="1149" name="Google Shape;1149;g1830b358c99_0_44"/>
          <p:cNvSpPr txBox="1"/>
          <p:nvPr/>
        </p:nvSpPr>
        <p:spPr>
          <a:xfrm>
            <a:off x="5221591" y="4121256"/>
            <a:ext cx="4824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FF0000"/>
                </a:solidFill>
                <a:latin typeface="Arial"/>
                <a:ea typeface="Arial"/>
                <a:cs typeface="Arial"/>
                <a:sym typeface="Arial"/>
              </a:rPr>
              <a:t>2021</a:t>
            </a:r>
            <a:endParaRPr/>
          </a:p>
        </p:txBody>
      </p:sp>
      <p:pic>
        <p:nvPicPr>
          <p:cNvPr id="1150" name="Google Shape;1150;g1830b358c99_0_44"/>
          <p:cNvPicPr preferRelativeResize="0"/>
          <p:nvPr/>
        </p:nvPicPr>
        <p:blipFill rotWithShape="1">
          <a:blip r:embed="rId4">
            <a:alphaModFix/>
          </a:blip>
          <a:srcRect/>
          <a:stretch/>
        </p:blipFill>
        <p:spPr>
          <a:xfrm>
            <a:off x="6718437" y="1460422"/>
            <a:ext cx="4534134" cy="4483329"/>
          </a:xfrm>
          <a:prstGeom prst="rect">
            <a:avLst/>
          </a:prstGeom>
          <a:noFill/>
          <a:ln>
            <a:noFill/>
          </a:ln>
        </p:spPr>
      </p:pic>
      <p:sp>
        <p:nvSpPr>
          <p:cNvPr id="1151" name="Google Shape;1151;g1830b358c99_0_44"/>
          <p:cNvSpPr txBox="1">
            <a:spLocks noGrp="1"/>
          </p:cNvSpPr>
          <p:nvPr>
            <p:ph type="title"/>
          </p:nvPr>
        </p:nvSpPr>
        <p:spPr>
          <a:xfrm>
            <a:off x="397062" y="464343"/>
            <a:ext cx="10396500" cy="700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4400"/>
              <a:buNone/>
            </a:pPr>
            <a:r>
              <a:rPr lang="en-US" sz="3600"/>
              <a:t>Thailand has Low Fertility Rate </a:t>
            </a:r>
            <a:br>
              <a:rPr lang="en-US" sz="3600"/>
            </a:br>
            <a:r>
              <a:rPr lang="en-US" sz="3600"/>
              <a:t>BUT still has </a:t>
            </a:r>
            <a:r>
              <a:rPr lang="en-US" sz="3600">
                <a:solidFill>
                  <a:schemeClr val="accent1"/>
                </a:solidFill>
              </a:rPr>
              <a:t>High Unintended Pregnancy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1830b358c99_0_53"/>
          <p:cNvSpPr txBox="1">
            <a:spLocks noGrp="1"/>
          </p:cNvSpPr>
          <p:nvPr>
            <p:ph type="title"/>
          </p:nvPr>
        </p:nvSpPr>
        <p:spPr>
          <a:xfrm>
            <a:off x="457200" y="192360"/>
            <a:ext cx="10396500" cy="6993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4400"/>
              <a:buNone/>
            </a:pPr>
            <a:r>
              <a:rPr lang="en-US" sz="3600">
                <a:solidFill>
                  <a:schemeClr val="accent1"/>
                </a:solidFill>
              </a:rPr>
              <a:t>Digital</a:t>
            </a:r>
            <a:r>
              <a:rPr lang="en-US" sz="3600"/>
              <a:t> is key trend in Thailand</a:t>
            </a:r>
            <a:endParaRPr/>
          </a:p>
        </p:txBody>
      </p:sp>
      <p:sp>
        <p:nvSpPr>
          <p:cNvPr id="1157" name="Google Shape;1157;g1830b358c99_0_53"/>
          <p:cNvSpPr txBox="1">
            <a:spLocks noGrp="1"/>
          </p:cNvSpPr>
          <p:nvPr>
            <p:ph type="sldNum" idx="12"/>
          </p:nvPr>
        </p:nvSpPr>
        <p:spPr>
          <a:xfrm>
            <a:off x="5888567" y="6454693"/>
            <a:ext cx="414900" cy="27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25</a:t>
            </a:fld>
            <a:endParaRPr/>
          </a:p>
        </p:txBody>
      </p:sp>
      <p:pic>
        <p:nvPicPr>
          <p:cNvPr id="1158" name="Google Shape;1158;g1830b358c99_0_53"/>
          <p:cNvPicPr preferRelativeResize="0"/>
          <p:nvPr/>
        </p:nvPicPr>
        <p:blipFill rotWithShape="1">
          <a:blip r:embed="rId3">
            <a:alphaModFix/>
          </a:blip>
          <a:srcRect/>
          <a:stretch/>
        </p:blipFill>
        <p:spPr>
          <a:xfrm>
            <a:off x="2882900" y="1066800"/>
            <a:ext cx="8928100" cy="4956113"/>
          </a:xfrm>
          <a:prstGeom prst="rect">
            <a:avLst/>
          </a:prstGeom>
          <a:noFill/>
          <a:ln>
            <a:noFill/>
          </a:ln>
        </p:spPr>
      </p:pic>
      <p:sp>
        <p:nvSpPr>
          <p:cNvPr id="1159" name="Google Shape;1159;g1830b358c99_0_53"/>
          <p:cNvSpPr txBox="1"/>
          <p:nvPr/>
        </p:nvSpPr>
        <p:spPr>
          <a:xfrm>
            <a:off x="457200" y="1066800"/>
            <a:ext cx="2425800" cy="4956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36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80% </a:t>
            </a:r>
            <a:endParaRPr/>
          </a:p>
          <a:p>
            <a:pPr marL="0" marR="0" lvl="0" indent="0" algn="l" rtl="0">
              <a:lnSpc>
                <a:spcPct val="100000"/>
              </a:lnSpc>
              <a:spcBef>
                <a:spcPts val="0"/>
              </a:spcBef>
              <a:spcAft>
                <a:spcPts val="0"/>
              </a:spcAft>
              <a:buNone/>
            </a:pPr>
            <a:r>
              <a:rPr lang="en-US" sz="2400" b="1" i="0" u="none" strike="noStrike" cap="none">
                <a:solidFill>
                  <a:schemeClr val="lt1"/>
                </a:solidFill>
                <a:latin typeface="Arial"/>
                <a:ea typeface="Arial"/>
                <a:cs typeface="Arial"/>
                <a:sym typeface="Arial"/>
              </a:rPr>
              <a:t>Internet Users</a:t>
            </a:r>
            <a:endParaRPr/>
          </a:p>
          <a:p>
            <a:pPr marL="0" marR="0" lvl="0" indent="0" algn="l" rtl="0">
              <a:lnSpc>
                <a:spcPct val="100000"/>
              </a:lnSpc>
              <a:spcBef>
                <a:spcPts val="0"/>
              </a:spcBef>
              <a:spcAft>
                <a:spcPts val="0"/>
              </a:spcAft>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82%</a:t>
            </a:r>
            <a:endParaRPr/>
          </a:p>
          <a:p>
            <a:pPr marL="0" marR="0" lvl="0" indent="0" algn="l" rtl="0">
              <a:lnSpc>
                <a:spcPct val="100000"/>
              </a:lnSpc>
              <a:spcBef>
                <a:spcPts val="0"/>
              </a:spcBef>
              <a:spcAft>
                <a:spcPts val="0"/>
              </a:spcAft>
              <a:buNone/>
            </a:pPr>
            <a:r>
              <a:rPr lang="en-US" sz="2400" b="1" i="0" u="none" strike="noStrike" cap="none">
                <a:solidFill>
                  <a:schemeClr val="lt1"/>
                </a:solidFill>
                <a:latin typeface="Arial"/>
                <a:ea typeface="Arial"/>
                <a:cs typeface="Arial"/>
                <a:sym typeface="Arial"/>
              </a:rPr>
              <a:t>Active on Social Media</a:t>
            </a:r>
            <a:endParaRPr/>
          </a:p>
          <a:p>
            <a:pPr marL="0" marR="0" lvl="0" indent="0" algn="l" rtl="0">
              <a:lnSpc>
                <a:spcPct val="100000"/>
              </a:lnSpc>
              <a:spcBef>
                <a:spcPts val="0"/>
              </a:spcBef>
              <a:spcAft>
                <a:spcPts val="0"/>
              </a:spcAft>
              <a:buNone/>
            </a:pPr>
            <a:endParaRPr sz="2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2400" b="1"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g1830b358c99_0_60"/>
          <p:cNvSpPr txBox="1">
            <a:spLocks noGrp="1"/>
          </p:cNvSpPr>
          <p:nvPr>
            <p:ph type="title"/>
          </p:nvPr>
        </p:nvSpPr>
        <p:spPr>
          <a:xfrm>
            <a:off x="457200" y="192360"/>
            <a:ext cx="10396500" cy="6993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SzPts val="4400"/>
              <a:buNone/>
            </a:pPr>
            <a:r>
              <a:rPr lang="en-US" sz="3600">
                <a:solidFill>
                  <a:schemeClr val="accent1"/>
                </a:solidFill>
              </a:rPr>
              <a:t>TEEN CLUB </a:t>
            </a:r>
            <a:r>
              <a:rPr lang="en-US" sz="3600"/>
              <a:t>: Integrate Digital Solution </a:t>
            </a:r>
            <a:endParaRPr/>
          </a:p>
        </p:txBody>
      </p:sp>
      <p:sp>
        <p:nvSpPr>
          <p:cNvPr id="1166" name="Google Shape;1166;g1830b358c99_0_60"/>
          <p:cNvSpPr txBox="1">
            <a:spLocks noGrp="1"/>
          </p:cNvSpPr>
          <p:nvPr>
            <p:ph type="sldNum" idx="12"/>
          </p:nvPr>
        </p:nvSpPr>
        <p:spPr>
          <a:xfrm>
            <a:off x="5888567" y="6454693"/>
            <a:ext cx="414900" cy="27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26</a:t>
            </a:fld>
            <a:endParaRPr/>
          </a:p>
        </p:txBody>
      </p:sp>
      <p:pic>
        <p:nvPicPr>
          <p:cNvPr id="1167" name="Google Shape;1167;g1830b358c99_0_60"/>
          <p:cNvPicPr preferRelativeResize="0"/>
          <p:nvPr/>
        </p:nvPicPr>
        <p:blipFill rotWithShape="1">
          <a:blip r:embed="rId3">
            <a:alphaModFix amt="35000"/>
          </a:blip>
          <a:srcRect/>
          <a:stretch/>
        </p:blipFill>
        <p:spPr>
          <a:xfrm>
            <a:off x="4445000" y="1021780"/>
            <a:ext cx="7746999" cy="5164668"/>
          </a:xfrm>
          <a:prstGeom prst="rect">
            <a:avLst/>
          </a:prstGeom>
          <a:noFill/>
          <a:ln>
            <a:noFill/>
          </a:ln>
        </p:spPr>
      </p:pic>
      <p:pic>
        <p:nvPicPr>
          <p:cNvPr id="1168" name="Google Shape;1168;g1830b358c99_0_60"/>
          <p:cNvPicPr preferRelativeResize="0"/>
          <p:nvPr/>
        </p:nvPicPr>
        <p:blipFill rotWithShape="1">
          <a:blip r:embed="rId4">
            <a:alphaModFix/>
          </a:blip>
          <a:srcRect/>
          <a:stretch/>
        </p:blipFill>
        <p:spPr>
          <a:xfrm>
            <a:off x="218089" y="1218660"/>
            <a:ext cx="5877912" cy="4770905"/>
          </a:xfrm>
          <a:prstGeom prst="rect">
            <a:avLst/>
          </a:prstGeom>
          <a:noFill/>
          <a:ln>
            <a:noFill/>
          </a:ln>
        </p:spPr>
      </p:pic>
      <p:sp>
        <p:nvSpPr>
          <p:cNvPr id="1169" name="Google Shape;1169;g1830b358c99_0_60"/>
          <p:cNvSpPr txBox="1"/>
          <p:nvPr/>
        </p:nvSpPr>
        <p:spPr>
          <a:xfrm>
            <a:off x="6303434" y="2438400"/>
            <a:ext cx="5888700" cy="3047700"/>
          </a:xfrm>
          <a:prstGeom prst="rect">
            <a:avLst/>
          </a:prstGeom>
          <a:solidFill>
            <a:schemeClr val="lt1">
              <a:alpha val="69800"/>
            </a:scheme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chemeClr val="accent1"/>
                </a:solidFill>
                <a:latin typeface="Arial"/>
                <a:ea typeface="Arial"/>
                <a:cs typeface="Arial"/>
                <a:sym typeface="Arial"/>
              </a:rPr>
              <a:t>TEEN CLUB: Line Official Account</a:t>
            </a:r>
            <a:endParaRPr/>
          </a:p>
          <a:p>
            <a:pPr marL="0" marR="0" lvl="0" indent="0" algn="l" rtl="0">
              <a:lnSpc>
                <a:spcPct val="100000"/>
              </a:lnSpc>
              <a:spcBef>
                <a:spcPts val="0"/>
              </a:spcBef>
              <a:spcAft>
                <a:spcPts val="0"/>
              </a:spcAft>
              <a:buNone/>
            </a:pPr>
            <a:endParaRPr sz="2400" b="1" i="0" u="none" strike="noStrike" cap="none">
              <a:solidFill>
                <a:schemeClr val="accent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chemeClr val="accent1"/>
                </a:solidFill>
                <a:latin typeface="Arial"/>
                <a:ea typeface="Arial"/>
                <a:cs typeface="Arial"/>
                <a:sym typeface="Arial"/>
              </a:rPr>
              <a:t>Platform for Information</a:t>
            </a:r>
            <a:endParaRPr/>
          </a:p>
          <a:p>
            <a:pPr marL="342900" marR="0" lvl="0" indent="-190500" algn="l" rtl="0">
              <a:lnSpc>
                <a:spcPct val="100000"/>
              </a:lnSpc>
              <a:spcBef>
                <a:spcPts val="0"/>
              </a:spcBef>
              <a:spcAft>
                <a:spcPts val="0"/>
              </a:spcAft>
              <a:buClr>
                <a:srgbClr val="000000"/>
              </a:buClr>
              <a:buSzPts val="2400"/>
              <a:buFont typeface="Arial"/>
              <a:buNone/>
            </a:pPr>
            <a:endParaRPr sz="2400" b="1" i="0" u="none" strike="noStrike" cap="none">
              <a:solidFill>
                <a:schemeClr val="accent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chemeClr val="accent1"/>
                </a:solidFill>
                <a:latin typeface="Arial"/>
                <a:ea typeface="Arial"/>
                <a:cs typeface="Arial"/>
                <a:sym typeface="Arial"/>
              </a:rPr>
              <a:t>Platform for FP Access</a:t>
            </a:r>
            <a:endParaRPr/>
          </a:p>
          <a:p>
            <a:pPr marL="342900" marR="0" lvl="0" indent="-190500" algn="l" rtl="0">
              <a:lnSpc>
                <a:spcPct val="100000"/>
              </a:lnSpc>
              <a:spcBef>
                <a:spcPts val="0"/>
              </a:spcBef>
              <a:spcAft>
                <a:spcPts val="0"/>
              </a:spcAft>
              <a:buClr>
                <a:srgbClr val="000000"/>
              </a:buClr>
              <a:buSzPts val="2400"/>
              <a:buFont typeface="Arial"/>
              <a:buNone/>
            </a:pPr>
            <a:endParaRPr sz="2400" b="1" i="0" u="none" strike="noStrike" cap="none">
              <a:solidFill>
                <a:schemeClr val="accent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chemeClr val="accent1"/>
                </a:solidFill>
                <a:latin typeface="Arial"/>
                <a:ea typeface="Arial"/>
                <a:cs typeface="Arial"/>
                <a:sym typeface="Arial"/>
              </a:rPr>
              <a:t>Platform for Consultation</a:t>
            </a:r>
            <a:endParaRPr/>
          </a:p>
          <a:p>
            <a:pPr marL="342900" marR="0" lvl="0" indent="-190500" algn="l" rtl="0">
              <a:lnSpc>
                <a:spcPct val="100000"/>
              </a:lnSpc>
              <a:spcBef>
                <a:spcPts val="0"/>
              </a:spcBef>
              <a:spcAft>
                <a:spcPts val="0"/>
              </a:spcAft>
              <a:buClr>
                <a:srgbClr val="000000"/>
              </a:buClr>
              <a:buSzPts val="2400"/>
              <a:buFont typeface="Arial"/>
              <a:buNone/>
            </a:pPr>
            <a:endParaRPr sz="2400" b="1" i="0" u="none" strike="noStrike" cap="none">
              <a:solidFill>
                <a:schemeClr val="accen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g1830b358c99_0_69"/>
          <p:cNvSpPr txBox="1">
            <a:spLocks noGrp="1"/>
          </p:cNvSpPr>
          <p:nvPr>
            <p:ph type="title"/>
          </p:nvPr>
        </p:nvSpPr>
        <p:spPr>
          <a:xfrm>
            <a:off x="457200" y="593806"/>
            <a:ext cx="10396500" cy="699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4400"/>
              <a:buNone/>
            </a:pPr>
            <a:r>
              <a:rPr lang="en-US" sz="3600"/>
              <a:t>Key Success Factors are from Policy and </a:t>
            </a:r>
            <a:r>
              <a:rPr lang="en-US" sz="3600">
                <a:solidFill>
                  <a:schemeClr val="accent1"/>
                </a:solidFill>
              </a:rPr>
              <a:t>Partnership</a:t>
            </a:r>
            <a:r>
              <a:rPr lang="en-US" sz="3600"/>
              <a:t> for Digital Innovation</a:t>
            </a:r>
            <a:endParaRPr/>
          </a:p>
        </p:txBody>
      </p:sp>
      <p:sp>
        <p:nvSpPr>
          <p:cNvPr id="1175" name="Google Shape;1175;g1830b358c99_0_69"/>
          <p:cNvSpPr txBox="1">
            <a:spLocks noGrp="1"/>
          </p:cNvSpPr>
          <p:nvPr>
            <p:ph type="sldNum" idx="12"/>
          </p:nvPr>
        </p:nvSpPr>
        <p:spPr>
          <a:xfrm>
            <a:off x="5888567" y="6454693"/>
            <a:ext cx="414900" cy="27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t>27</a:t>
            </a:fld>
            <a:endParaRPr/>
          </a:p>
        </p:txBody>
      </p:sp>
      <p:pic>
        <p:nvPicPr>
          <p:cNvPr id="1176" name="Google Shape;1176;g1830b358c99_0_69"/>
          <p:cNvPicPr preferRelativeResize="0"/>
          <p:nvPr/>
        </p:nvPicPr>
        <p:blipFill rotWithShape="1">
          <a:blip r:embed="rId3">
            <a:alphaModFix/>
          </a:blip>
          <a:srcRect/>
          <a:stretch/>
        </p:blipFill>
        <p:spPr>
          <a:xfrm>
            <a:off x="499241" y="1641832"/>
            <a:ext cx="6108699" cy="4062287"/>
          </a:xfrm>
          <a:prstGeom prst="rect">
            <a:avLst/>
          </a:prstGeom>
          <a:noFill/>
          <a:ln>
            <a:noFill/>
          </a:ln>
        </p:spPr>
      </p:pic>
      <p:sp>
        <p:nvSpPr>
          <p:cNvPr id="1177" name="Google Shape;1177;g1830b358c99_0_69"/>
          <p:cNvSpPr txBox="1"/>
          <p:nvPr/>
        </p:nvSpPr>
        <p:spPr>
          <a:xfrm>
            <a:off x="7150100" y="1552932"/>
            <a:ext cx="4737000" cy="8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chemeClr val="accent1"/>
                </a:solidFill>
                <a:latin typeface="Arial"/>
                <a:ea typeface="Arial"/>
                <a:cs typeface="Arial"/>
                <a:sym typeface="Arial"/>
              </a:rPr>
              <a:t>52,000 Followers</a:t>
            </a:r>
            <a:endParaRPr/>
          </a:p>
          <a:p>
            <a:pPr marL="0" marR="0" lvl="0" indent="0" algn="l" rtl="0">
              <a:lnSpc>
                <a:spcPct val="100000"/>
              </a:lnSpc>
              <a:spcBef>
                <a:spcPts val="0"/>
              </a:spcBef>
              <a:spcAft>
                <a:spcPts val="0"/>
              </a:spcAft>
              <a:buNone/>
            </a:pPr>
            <a:r>
              <a:rPr lang="en-US" sz="1600" b="0" i="1" u="none" strike="noStrike" cap="none">
                <a:solidFill>
                  <a:schemeClr val="accent1"/>
                </a:solidFill>
                <a:latin typeface="Arial"/>
                <a:ea typeface="Arial"/>
                <a:cs typeface="Arial"/>
                <a:sym typeface="Arial"/>
              </a:rPr>
              <a:t>*as Oct 2022</a:t>
            </a:r>
            <a:endParaRPr/>
          </a:p>
        </p:txBody>
      </p:sp>
      <p:pic>
        <p:nvPicPr>
          <p:cNvPr id="1178" name="Google Shape;1178;g1830b358c99_0_69"/>
          <p:cNvPicPr preferRelativeResize="0"/>
          <p:nvPr/>
        </p:nvPicPr>
        <p:blipFill rotWithShape="1">
          <a:blip r:embed="rId4">
            <a:alphaModFix/>
          </a:blip>
          <a:srcRect/>
          <a:stretch/>
        </p:blipFill>
        <p:spPr>
          <a:xfrm>
            <a:off x="7025928" y="2476262"/>
            <a:ext cx="5245200" cy="3251100"/>
          </a:xfrm>
          <a:prstGeom prst="rect">
            <a:avLst/>
          </a:prstGeom>
          <a:noFill/>
          <a:ln>
            <a:noFill/>
          </a:ln>
        </p:spPr>
      </p:pic>
      <p:sp>
        <p:nvSpPr>
          <p:cNvPr id="1179" name="Google Shape;1179;g1830b358c99_0_69"/>
          <p:cNvSpPr txBox="1"/>
          <p:nvPr/>
        </p:nvSpPr>
        <p:spPr>
          <a:xfrm>
            <a:off x="9464407" y="5758388"/>
            <a:ext cx="30225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1" u="none" strike="noStrike" cap="none">
                <a:solidFill>
                  <a:schemeClr val="accent1"/>
                </a:solidFill>
                <a:latin typeface="Arial"/>
                <a:ea typeface="Arial"/>
                <a:cs typeface="Arial"/>
                <a:sym typeface="Arial"/>
              </a:rPr>
              <a:t># 2,582 consultations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g1830b358c99_0_78"/>
          <p:cNvPicPr preferRelativeResize="0"/>
          <p:nvPr/>
        </p:nvPicPr>
        <p:blipFill rotWithShape="1">
          <a:blip r:embed="rId3">
            <a:alphaModFix amt="50000"/>
          </a:blip>
          <a:srcRect/>
          <a:stretch/>
        </p:blipFill>
        <p:spPr>
          <a:xfrm>
            <a:off x="0" y="0"/>
            <a:ext cx="12191999" cy="6262391"/>
          </a:xfrm>
          <a:prstGeom prst="rect">
            <a:avLst/>
          </a:prstGeom>
          <a:noFill/>
          <a:ln>
            <a:noFill/>
          </a:ln>
        </p:spPr>
      </p:pic>
      <p:sp>
        <p:nvSpPr>
          <p:cNvPr id="1185" name="Google Shape;1185;g1830b358c99_0_78"/>
          <p:cNvSpPr txBox="1"/>
          <p:nvPr/>
        </p:nvSpPr>
        <p:spPr>
          <a:xfrm>
            <a:off x="2933700" y="2804596"/>
            <a:ext cx="66801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800" b="1" i="0" u="none" strike="noStrike" cap="none">
                <a:solidFill>
                  <a:schemeClr val="accent1"/>
                </a:solidFill>
                <a:latin typeface="Arial"/>
                <a:ea typeface="Arial"/>
                <a:cs typeface="Arial"/>
                <a:sym typeface="Arial"/>
              </a:rPr>
              <a:t>Thank You</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1855d5f4552_1_1008"/>
          <p:cNvSpPr txBox="1">
            <a:spLocks noGrp="1"/>
          </p:cNvSpPr>
          <p:nvPr>
            <p:ph type="ctrTitle"/>
          </p:nvPr>
        </p:nvSpPr>
        <p:spPr>
          <a:xfrm>
            <a:off x="282116" y="1332302"/>
            <a:ext cx="7579200" cy="3678900"/>
          </a:xfrm>
          <a:prstGeom prst="rect">
            <a:avLst/>
          </a:prstGeom>
          <a:noFill/>
          <a:ln>
            <a:noFill/>
          </a:ln>
        </p:spPr>
        <p:txBody>
          <a:bodyPr spcFirstLastPara="1" wrap="square" lIns="0" tIns="45700" rIns="0" bIns="0" anchor="t" anchorCtr="0">
            <a:spAutoFit/>
          </a:bodyPr>
          <a:lstStyle/>
          <a:p>
            <a:pPr marL="457200" lvl="1" indent="0" algn="l" rtl="0">
              <a:spcBef>
                <a:spcPts val="0"/>
              </a:spcBef>
              <a:spcAft>
                <a:spcPts val="0"/>
              </a:spcAft>
              <a:buNone/>
            </a:pPr>
            <a:r>
              <a:rPr lang="en-US" sz="3600">
                <a:solidFill>
                  <a:schemeClr val="accent5"/>
                </a:solidFill>
                <a:latin typeface="Calibri"/>
                <a:ea typeface="Calibri"/>
                <a:cs typeface="Calibri"/>
                <a:sym typeface="Calibri"/>
              </a:rPr>
              <a:t>PRIVATE SECTOR STRENGTHENING and role of ehealth</a:t>
            </a:r>
            <a:br>
              <a:rPr lang="en-US" sz="3600">
                <a:solidFill>
                  <a:srgbClr val="F2CD3A"/>
                </a:solidFill>
                <a:latin typeface="Calibri"/>
                <a:ea typeface="Calibri"/>
                <a:cs typeface="Calibri"/>
                <a:sym typeface="Calibri"/>
              </a:rPr>
            </a:br>
            <a:r>
              <a:rPr lang="en-US" sz="3200">
                <a:solidFill>
                  <a:srgbClr val="F2CD3A"/>
                </a:solidFill>
                <a:latin typeface="Calibri"/>
                <a:ea typeface="Calibri"/>
                <a:cs typeface="Calibri"/>
                <a:sym typeface="Calibri"/>
              </a:rPr>
              <a:t>To what extent does the lack of policy regulation or client trust  affect telemedicine - mhealth acceptance and adoption</a:t>
            </a:r>
            <a:r>
              <a:rPr lang="en-US" sz="2800">
                <a:solidFill>
                  <a:srgbClr val="F2CD3A"/>
                </a:solidFill>
                <a:latin typeface="Calibri"/>
                <a:ea typeface="Calibri"/>
                <a:cs typeface="Calibri"/>
                <a:sym typeface="Calibri"/>
              </a:rPr>
              <a:t>? </a:t>
            </a:r>
            <a:br>
              <a:rPr lang="en-US" sz="2800">
                <a:solidFill>
                  <a:schemeClr val="accent5"/>
                </a:solidFill>
                <a:latin typeface="Calibri"/>
                <a:ea typeface="Calibri"/>
                <a:cs typeface="Calibri"/>
                <a:sym typeface="Calibri"/>
              </a:rPr>
            </a:br>
            <a:endParaRPr sz="3600">
              <a:solidFill>
                <a:schemeClr val="accent5"/>
              </a:solidFill>
            </a:endParaRPr>
          </a:p>
        </p:txBody>
      </p:sp>
      <p:sp>
        <p:nvSpPr>
          <p:cNvPr id="1192" name="Google Shape;1192;g1855d5f4552_1_1008"/>
          <p:cNvSpPr txBox="1"/>
          <p:nvPr/>
        </p:nvSpPr>
        <p:spPr>
          <a:xfrm>
            <a:off x="717755" y="4799135"/>
            <a:ext cx="91017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a:solidFill>
                  <a:srgbClr val="FCF4D6"/>
                </a:solidFill>
                <a:latin typeface="Arial"/>
                <a:ea typeface="Arial"/>
                <a:cs typeface="Arial"/>
                <a:sym typeface="Arial"/>
              </a:rPr>
              <a:t>Helen Blackholly</a:t>
            </a:r>
            <a:endParaRPr/>
          </a:p>
          <a:p>
            <a:pPr marL="0" marR="0" lvl="0" indent="0" algn="l" rtl="0">
              <a:spcBef>
                <a:spcPts val="0"/>
              </a:spcBef>
              <a:spcAft>
                <a:spcPts val="0"/>
              </a:spcAft>
              <a:buNone/>
            </a:pPr>
            <a:r>
              <a:rPr lang="en-US" sz="2400" b="1">
                <a:solidFill>
                  <a:srgbClr val="FCF4D6"/>
                </a:solidFill>
                <a:latin typeface="Arial"/>
                <a:ea typeface="Arial"/>
                <a:cs typeface="Arial"/>
                <a:sym typeface="Arial"/>
              </a:rPr>
              <a:t>VP &amp; Technical Services Director, MSI Reproductive Services</a:t>
            </a:r>
            <a:endParaRPr/>
          </a:p>
          <a:p>
            <a:pPr marL="0" marR="0" lvl="0" indent="0" algn="l" rtl="0">
              <a:spcBef>
                <a:spcPts val="0"/>
              </a:spcBef>
              <a:spcAft>
                <a:spcPts val="0"/>
              </a:spcAft>
              <a:buNone/>
            </a:pPr>
            <a:endParaRPr sz="1800" b="1">
              <a:solidFill>
                <a:srgbClr val="FCF4D6"/>
              </a:solidFill>
              <a:latin typeface="Arial"/>
              <a:ea typeface="Arial"/>
              <a:cs typeface="Arial"/>
              <a:sym typeface="Arial"/>
            </a:endParaRPr>
          </a:p>
          <a:p>
            <a:pPr marL="0" marR="0" lvl="0" indent="0" algn="l" rtl="0">
              <a:spcBef>
                <a:spcPts val="0"/>
              </a:spcBef>
              <a:spcAft>
                <a:spcPts val="0"/>
              </a:spcAft>
              <a:buNone/>
            </a:pPr>
            <a:endParaRPr sz="1800" b="1">
              <a:solidFill>
                <a:srgbClr val="FCF4D6"/>
              </a:solidFill>
              <a:latin typeface="Arial"/>
              <a:ea typeface="Arial"/>
              <a:cs typeface="Arial"/>
              <a:sym typeface="Arial"/>
            </a:endParaRPr>
          </a:p>
          <a:p>
            <a:pPr marL="0" marR="0" lvl="0" indent="0" algn="l" rtl="0">
              <a:spcBef>
                <a:spcPts val="0"/>
              </a:spcBef>
              <a:spcAft>
                <a:spcPts val="0"/>
              </a:spcAft>
              <a:buNone/>
            </a:pPr>
            <a:r>
              <a:rPr lang="en-US" sz="1800" b="1">
                <a:solidFill>
                  <a:srgbClr val="FCF4D6"/>
                </a:solidFill>
                <a:latin typeface="Arial"/>
                <a:ea typeface="Arial"/>
                <a:cs typeface="Arial"/>
                <a:sym typeface="Arial"/>
              </a:rPr>
              <a:t>Policy and Partnership for Digital Innovation</a:t>
            </a:r>
            <a:endParaRPr/>
          </a:p>
          <a:p>
            <a:pPr marL="0" marR="0" lvl="0" indent="0" algn="l" rtl="0">
              <a:spcBef>
                <a:spcPts val="0"/>
              </a:spcBef>
              <a:spcAft>
                <a:spcPts val="0"/>
              </a:spcAft>
              <a:buNone/>
            </a:pPr>
            <a:r>
              <a:rPr lang="en-US" sz="2400" b="1">
                <a:solidFill>
                  <a:srgbClr val="FCF4D6"/>
                </a:solidFill>
                <a:latin typeface="Arial"/>
                <a:ea typeface="Arial"/>
                <a:cs typeface="Arial"/>
                <a:sym typeface="Arial"/>
              </a:rPr>
              <a:t> </a:t>
            </a:r>
            <a:endParaRPr sz="1800" b="1">
              <a:solidFill>
                <a:srgbClr val="FCF4D6"/>
              </a:solidFill>
              <a:latin typeface="Arial"/>
              <a:ea typeface="Arial"/>
              <a:cs typeface="Arial"/>
              <a:sym typeface="Arial"/>
            </a:endParaRPr>
          </a:p>
        </p:txBody>
      </p:sp>
      <p:pic>
        <p:nvPicPr>
          <p:cNvPr id="1193" name="Google Shape;1193;g1855d5f4552_1_1008" descr="A picture containing graphical user interface&#10;&#10;Description automatically generated"/>
          <p:cNvPicPr preferRelativeResize="0"/>
          <p:nvPr/>
        </p:nvPicPr>
        <p:blipFill rotWithShape="1">
          <a:blip r:embed="rId3">
            <a:alphaModFix/>
          </a:blip>
          <a:srcRect l="38820" t="7974" r="34874" b="74850"/>
          <a:stretch/>
        </p:blipFill>
        <p:spPr>
          <a:xfrm>
            <a:off x="8182521" y="1571690"/>
            <a:ext cx="3537000" cy="3436500"/>
          </a:xfrm>
          <a:prstGeom prst="ellipse">
            <a:avLst/>
          </a:prstGeom>
          <a:noFill/>
          <a:ln>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1" descr="A picture containing diagram&#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94" name="Google Shape;794;p1"/>
          <p:cNvSpPr txBox="1"/>
          <p:nvPr/>
        </p:nvSpPr>
        <p:spPr>
          <a:xfrm>
            <a:off x="0" y="3429000"/>
            <a:ext cx="12192000" cy="556965"/>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1" u="none" strike="noStrike" kern="0" cap="none" spc="0" normalizeH="0" baseline="0" noProof="0" dirty="0">
                <a:ln>
                  <a:noFill/>
                </a:ln>
                <a:solidFill>
                  <a:srgbClr val="E7E6E6"/>
                </a:solidFill>
                <a:effectLst/>
                <a:uLnTx/>
                <a:uFillTx/>
                <a:latin typeface="Calibri"/>
                <a:ea typeface="Calibri"/>
                <a:cs typeface="Calibri"/>
                <a:sym typeface="Calibri"/>
              </a:rPr>
              <a:t>The Private Sector and Digital Health Solutions: Expanding Access to Quality Family Planning /Reproductive Health</a:t>
            </a:r>
            <a:endParaRPr kumimoji="0" sz="1100" b="1" i="1"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5" name="Google Shape;795;p1"/>
          <p:cNvSpPr txBox="1"/>
          <p:nvPr/>
        </p:nvSpPr>
        <p:spPr>
          <a:xfrm>
            <a:off x="-632178" y="4093427"/>
            <a:ext cx="12192000" cy="556964"/>
          </a:xfrm>
          <a:prstGeom prst="rect">
            <a:avLst/>
          </a:prstGeom>
          <a:noFill/>
          <a:ln>
            <a:noFill/>
          </a:ln>
        </p:spPr>
        <p:txBody>
          <a:bodyPr spcFirstLastPara="1" wrap="square" lIns="91425" tIns="45700" rIns="91425" bIns="45700" anchor="t" anchorCtr="0">
            <a:normAutofit lnSpcReduction="10000"/>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lang="fr-FR" sz="3600" b="1" u="sng" dirty="0">
                <a:solidFill>
                  <a:srgbClr val="E7E6E6"/>
                </a:solidFill>
                <a:latin typeface="Calibri"/>
                <a:cs typeface="Calibri"/>
              </a:rPr>
              <a:t>Panel 1: Business </a:t>
            </a:r>
            <a:r>
              <a:rPr lang="fr-FR" sz="3600" b="1" u="sng" dirty="0" err="1">
                <a:solidFill>
                  <a:srgbClr val="E7E6E6"/>
                </a:solidFill>
                <a:latin typeface="Calibri"/>
                <a:cs typeface="Calibri"/>
              </a:rPr>
              <a:t>Approaches</a:t>
            </a:r>
            <a:endParaRPr sz="3600" b="1" u="sng" dirty="0">
              <a:solidFill>
                <a:srgbClr val="E7E6E6"/>
              </a:solidFill>
              <a:latin typeface="Calibri"/>
              <a:cs typeface="Calibri"/>
            </a:endParaRPr>
          </a:p>
        </p:txBody>
      </p:sp>
      <p:pic>
        <p:nvPicPr>
          <p:cNvPr id="796" name="Google Shape;796;p1" descr="A picture containing text, electronics, vector graphics&#10;&#10;Description automatically generated"/>
          <p:cNvPicPr preferRelativeResize="0">
            <a:picLocks noGrp="1"/>
          </p:cNvPicPr>
          <p:nvPr>
            <p:ph type="body" idx="1"/>
          </p:nvPr>
        </p:nvPicPr>
        <p:blipFill rotWithShape="1">
          <a:blip r:embed="rId4">
            <a:alphaModFix/>
          </a:blip>
          <a:srcRect l="56700" t="331" b="55965"/>
          <a:stretch/>
        </p:blipFill>
        <p:spPr>
          <a:xfrm>
            <a:off x="6908463" y="2523"/>
            <a:ext cx="5283835" cy="2997224"/>
          </a:xfrm>
          <a:prstGeom prst="rect">
            <a:avLst/>
          </a:prstGeom>
          <a:noFill/>
          <a:ln>
            <a:noFill/>
          </a:ln>
        </p:spPr>
      </p:pic>
    </p:spTree>
    <p:extLst>
      <p:ext uri="{BB962C8B-B14F-4D97-AF65-F5344CB8AC3E}">
        <p14:creationId xmlns:p14="http://schemas.microsoft.com/office/powerpoint/2010/main" val="2794267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g1855d5f4552_1_1015"/>
          <p:cNvSpPr txBox="1">
            <a:spLocks noGrp="1"/>
          </p:cNvSpPr>
          <p:nvPr>
            <p:ph type="subTitle" idx="1"/>
          </p:nvPr>
        </p:nvSpPr>
        <p:spPr>
          <a:xfrm>
            <a:off x="598174" y="581812"/>
            <a:ext cx="5954400" cy="2567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5"/>
              </a:buClr>
              <a:buSzPts val="3200"/>
              <a:buNone/>
            </a:pPr>
            <a:r>
              <a:rPr lang="en-US" sz="3200">
                <a:solidFill>
                  <a:schemeClr val="accent5"/>
                </a:solidFill>
              </a:rPr>
              <a:t>MSI Contact centre traffic has almost doubled since 2018,  forecast to grow further</a:t>
            </a:r>
            <a:endParaRPr/>
          </a:p>
        </p:txBody>
      </p:sp>
      <p:grpSp>
        <p:nvGrpSpPr>
          <p:cNvPr id="1200" name="Google Shape;1200;g1855d5f4552_1_1015"/>
          <p:cNvGrpSpPr/>
          <p:nvPr/>
        </p:nvGrpSpPr>
        <p:grpSpPr>
          <a:xfrm>
            <a:off x="320296" y="1915009"/>
            <a:ext cx="11460933" cy="3758703"/>
            <a:chOff x="2670334" y="4159714"/>
            <a:chExt cx="6556973" cy="2161789"/>
          </a:xfrm>
        </p:grpSpPr>
        <p:sp>
          <p:nvSpPr>
            <p:cNvPr id="1201" name="Google Shape;1201;g1855d5f4552_1_1015"/>
            <p:cNvSpPr/>
            <p:nvPr/>
          </p:nvSpPr>
          <p:spPr>
            <a:xfrm>
              <a:off x="5710081" y="5067216"/>
              <a:ext cx="1420368" cy="1101090"/>
            </a:xfrm>
            <a:custGeom>
              <a:avLst/>
              <a:gdLst/>
              <a:ahLst/>
              <a:cxnLst/>
              <a:rect l="l" t="t" r="r" b="b"/>
              <a:pathLst>
                <a:path w="1420368" h="1101090" extrusionOk="0">
                  <a:moveTo>
                    <a:pt x="0" y="0"/>
                  </a:moveTo>
                  <a:lnTo>
                    <a:pt x="1420368" y="0"/>
                  </a:lnTo>
                  <a:lnTo>
                    <a:pt x="1420368" y="1101090"/>
                  </a:lnTo>
                  <a:lnTo>
                    <a:pt x="0" y="1101090"/>
                  </a:lnTo>
                  <a:lnTo>
                    <a:pt x="0" y="0"/>
                  </a:lnTo>
                  <a:close/>
                </a:path>
              </a:pathLst>
            </a:custGeom>
            <a:noFill/>
            <a:ln>
              <a:noFill/>
            </a:ln>
          </p:spPr>
          <p:txBody>
            <a:bodyPr spcFirstLastPara="1" wrap="square" lIns="84200" tIns="0" rIns="0" bIns="0" anchor="t" anchorCtr="0">
              <a:noAutofit/>
            </a:bodyPr>
            <a:lstStyle/>
            <a:p>
              <a:pPr marL="0" marR="0" lvl="0" indent="0" algn="l" rtl="0">
                <a:lnSpc>
                  <a:spcPct val="90000"/>
                </a:lnSpc>
                <a:spcBef>
                  <a:spcPts val="0"/>
                </a:spcBef>
                <a:spcAft>
                  <a:spcPts val="0"/>
                </a:spcAft>
                <a:buClr>
                  <a:srgbClr val="273573"/>
                </a:buClr>
                <a:buSzPts val="4412"/>
                <a:buFont typeface="Arial"/>
                <a:buNone/>
              </a:pPr>
              <a:endParaRPr sz="4412" b="0" i="0" u="none" strike="noStrike" cap="none">
                <a:solidFill>
                  <a:srgbClr val="273573"/>
                </a:solidFill>
                <a:latin typeface="Arial"/>
                <a:ea typeface="Arial"/>
                <a:cs typeface="Arial"/>
                <a:sym typeface="Arial"/>
              </a:endParaRPr>
            </a:p>
          </p:txBody>
        </p:sp>
        <p:sp>
          <p:nvSpPr>
            <p:cNvPr id="1202" name="Google Shape;1202;g1855d5f4552_1_1015"/>
            <p:cNvSpPr/>
            <p:nvPr/>
          </p:nvSpPr>
          <p:spPr>
            <a:xfrm>
              <a:off x="7764267" y="4159714"/>
              <a:ext cx="1463040" cy="2072640"/>
            </a:xfrm>
            <a:custGeom>
              <a:avLst/>
              <a:gdLst/>
              <a:ahLst/>
              <a:cxnLst/>
              <a:rect l="l" t="t" r="r" b="b"/>
              <a:pathLst>
                <a:path w="1463040" h="2072640" extrusionOk="0">
                  <a:moveTo>
                    <a:pt x="0" y="0"/>
                  </a:moveTo>
                  <a:lnTo>
                    <a:pt x="1463040" y="0"/>
                  </a:lnTo>
                  <a:lnTo>
                    <a:pt x="1463040" y="2072640"/>
                  </a:lnTo>
                  <a:lnTo>
                    <a:pt x="0" y="2072640"/>
                  </a:lnTo>
                  <a:lnTo>
                    <a:pt x="0" y="0"/>
                  </a:lnTo>
                  <a:close/>
                </a:path>
              </a:pathLst>
            </a:custGeom>
            <a:noFill/>
            <a:ln>
              <a:noFill/>
            </a:ln>
          </p:spPr>
          <p:txBody>
            <a:bodyPr spcFirstLastPara="1" wrap="square" lIns="152225" tIns="0" rIns="0" bIns="0" anchor="t" anchorCtr="0">
              <a:noAutofit/>
            </a:bodyPr>
            <a:lstStyle/>
            <a:p>
              <a:pPr marL="0" marR="0" lvl="0" indent="0" algn="l" rtl="0">
                <a:lnSpc>
                  <a:spcPct val="90000"/>
                </a:lnSpc>
                <a:spcBef>
                  <a:spcPts val="0"/>
                </a:spcBef>
                <a:spcAft>
                  <a:spcPts val="0"/>
                </a:spcAft>
                <a:buClr>
                  <a:srgbClr val="273573"/>
                </a:buClr>
                <a:buSzPts val="4312"/>
                <a:buFont typeface="Arial"/>
                <a:buNone/>
              </a:pPr>
              <a:endParaRPr sz="4312" b="0" i="0" u="none" strike="noStrike" cap="none">
                <a:solidFill>
                  <a:srgbClr val="273573"/>
                </a:solidFill>
                <a:latin typeface="Arial"/>
                <a:ea typeface="Arial"/>
                <a:cs typeface="Arial"/>
                <a:sym typeface="Arial"/>
              </a:endParaRPr>
            </a:p>
          </p:txBody>
        </p:sp>
        <p:pic>
          <p:nvPicPr>
            <p:cNvPr id="1203" name="Google Shape;1203;g1855d5f4552_1_1015"/>
            <p:cNvPicPr preferRelativeResize="0"/>
            <p:nvPr/>
          </p:nvPicPr>
          <p:blipFill rotWithShape="1">
            <a:blip r:embed="rId3">
              <a:alphaModFix/>
            </a:blip>
            <a:srcRect l="14500"/>
            <a:stretch/>
          </p:blipFill>
          <p:spPr>
            <a:xfrm>
              <a:off x="2670334" y="4267591"/>
              <a:ext cx="3606438" cy="2053912"/>
            </a:xfrm>
            <a:prstGeom prst="rect">
              <a:avLst/>
            </a:prstGeom>
            <a:noFill/>
            <a:ln>
              <a:noFill/>
            </a:ln>
          </p:spPr>
        </p:pic>
        <p:sp>
          <p:nvSpPr>
            <p:cNvPr id="1204" name="Google Shape;1204;g1855d5f4552_1_1015"/>
            <p:cNvSpPr/>
            <p:nvPr/>
          </p:nvSpPr>
          <p:spPr>
            <a:xfrm>
              <a:off x="4801964" y="5976428"/>
              <a:ext cx="165900" cy="75300"/>
            </a:xfrm>
            <a:prstGeom prst="rect">
              <a:avLst/>
            </a:prstGeom>
            <a:solidFill>
              <a:srgbClr val="00B0F0"/>
            </a:solidFill>
            <a:ln w="9525" cap="flat" cmpd="sng">
              <a:solidFill>
                <a:srgbClr val="D1DFF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7"/>
                <a:buFont typeface="Arial"/>
                <a:buNone/>
              </a:pPr>
              <a:endParaRPr sz="2407" b="0" i="0" u="none" strike="noStrike" cap="none">
                <a:solidFill>
                  <a:srgbClr val="9DCDF0"/>
                </a:solidFill>
                <a:latin typeface="Arial"/>
                <a:ea typeface="Arial"/>
                <a:cs typeface="Arial"/>
                <a:sym typeface="Arial"/>
              </a:endParaRPr>
            </a:p>
          </p:txBody>
        </p:sp>
        <p:sp>
          <p:nvSpPr>
            <p:cNvPr id="1205" name="Google Shape;1205;g1855d5f4552_1_1015"/>
            <p:cNvSpPr txBox="1"/>
            <p:nvPr/>
          </p:nvSpPr>
          <p:spPr>
            <a:xfrm>
              <a:off x="5047060" y="5935444"/>
              <a:ext cx="756900" cy="13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In-house</a:t>
              </a:r>
              <a:endParaRPr/>
            </a:p>
          </p:txBody>
        </p:sp>
        <p:sp>
          <p:nvSpPr>
            <p:cNvPr id="1206" name="Google Shape;1206;g1855d5f4552_1_1015"/>
            <p:cNvSpPr txBox="1"/>
            <p:nvPr/>
          </p:nvSpPr>
          <p:spPr>
            <a:xfrm>
              <a:off x="5047060" y="6148056"/>
              <a:ext cx="756900" cy="13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900"/>
                <a:buFont typeface="Arial"/>
                <a:buNone/>
              </a:pPr>
              <a:r>
                <a:rPr lang="en-US" sz="900" b="0" i="0" u="none" strike="noStrike" cap="none">
                  <a:solidFill>
                    <a:srgbClr val="FFFFFF"/>
                  </a:solidFill>
                  <a:latin typeface="Arial"/>
                  <a:ea typeface="Arial"/>
                  <a:cs typeface="Arial"/>
                  <a:sym typeface="Arial"/>
                </a:rPr>
                <a:t>Outsourced</a:t>
              </a:r>
              <a:endParaRPr/>
            </a:p>
          </p:txBody>
        </p:sp>
        <p:sp>
          <p:nvSpPr>
            <p:cNvPr id="1207" name="Google Shape;1207;g1855d5f4552_1_1015"/>
            <p:cNvSpPr/>
            <p:nvPr/>
          </p:nvSpPr>
          <p:spPr>
            <a:xfrm>
              <a:off x="4801964" y="6210377"/>
              <a:ext cx="165900" cy="75300"/>
            </a:xfrm>
            <a:prstGeom prst="rect">
              <a:avLst/>
            </a:prstGeom>
            <a:solidFill>
              <a:srgbClr val="C00000"/>
            </a:solidFill>
            <a:ln w="9525" cap="flat" cmpd="sng">
              <a:solidFill>
                <a:srgbClr val="D1DFF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7"/>
                <a:buFont typeface="Arial"/>
                <a:buNone/>
              </a:pPr>
              <a:endParaRPr sz="2407" b="0" i="0" u="none" strike="noStrike" cap="none">
                <a:solidFill>
                  <a:srgbClr val="9DCDF0"/>
                </a:solidFill>
                <a:latin typeface="Arial"/>
                <a:ea typeface="Arial"/>
                <a:cs typeface="Arial"/>
                <a:sym typeface="Arial"/>
              </a:endParaRPr>
            </a:p>
          </p:txBody>
        </p:sp>
      </p:grpSp>
      <p:sp>
        <p:nvSpPr>
          <p:cNvPr id="1208" name="Google Shape;1208;g1855d5f4552_1_1015"/>
          <p:cNvSpPr/>
          <p:nvPr/>
        </p:nvSpPr>
        <p:spPr>
          <a:xfrm>
            <a:off x="410373" y="5425270"/>
            <a:ext cx="3002100" cy="854400"/>
          </a:xfrm>
          <a:prstGeom prst="roundRect">
            <a:avLst>
              <a:gd name="adj" fmla="val 16667"/>
            </a:avLst>
          </a:prstGeom>
          <a:solidFill>
            <a:schemeClr val="dk2"/>
          </a:solidFill>
          <a:ln w="38100" cap="flat" cmpd="sng">
            <a:solidFill>
              <a:schemeClr val="accent5"/>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7"/>
              <a:buFont typeface="Arial"/>
              <a:buNone/>
            </a:pPr>
            <a:endParaRPr sz="2407" b="0" i="0" u="none" strike="noStrike" cap="none">
              <a:solidFill>
                <a:srgbClr val="9DCDF0"/>
              </a:solidFill>
              <a:latin typeface="Arial"/>
              <a:ea typeface="Arial"/>
              <a:cs typeface="Arial"/>
              <a:sym typeface="Arial"/>
            </a:endParaRPr>
          </a:p>
        </p:txBody>
      </p:sp>
      <p:grpSp>
        <p:nvGrpSpPr>
          <p:cNvPr id="1209" name="Google Shape;1209;g1855d5f4552_1_1015"/>
          <p:cNvGrpSpPr/>
          <p:nvPr/>
        </p:nvGrpSpPr>
        <p:grpSpPr>
          <a:xfrm>
            <a:off x="490714" y="5610180"/>
            <a:ext cx="2981241" cy="480940"/>
            <a:chOff x="2597225" y="955866"/>
            <a:chExt cx="4151568" cy="841392"/>
          </a:xfrm>
        </p:grpSpPr>
        <p:sp>
          <p:nvSpPr>
            <p:cNvPr id="1210" name="Google Shape;1210;g1855d5f4552_1_1015"/>
            <p:cNvSpPr txBox="1"/>
            <p:nvPr/>
          </p:nvSpPr>
          <p:spPr>
            <a:xfrm>
              <a:off x="2597225" y="1178551"/>
              <a:ext cx="532800" cy="53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23264"/>
                </a:buClr>
                <a:buSzPts val="1400"/>
                <a:buFont typeface="Arial"/>
                <a:buNone/>
              </a:pPr>
              <a:r>
                <a:rPr lang="en-US" sz="1400" b="0" i="0" u="none" strike="noStrike" cap="none">
                  <a:solidFill>
                    <a:srgbClr val="323264"/>
                  </a:solidFill>
                  <a:latin typeface="Arial"/>
                  <a:ea typeface="Arial"/>
                  <a:cs typeface="Arial"/>
                  <a:sym typeface="Arial"/>
                </a:rPr>
                <a:t>33</a:t>
              </a:r>
              <a:endParaRPr/>
            </a:p>
          </p:txBody>
        </p:sp>
        <p:sp>
          <p:nvSpPr>
            <p:cNvPr id="1211" name="Google Shape;1211;g1855d5f4552_1_1015"/>
            <p:cNvSpPr txBox="1"/>
            <p:nvPr/>
          </p:nvSpPr>
          <p:spPr>
            <a:xfrm>
              <a:off x="5008193" y="1178551"/>
              <a:ext cx="1740600" cy="53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23264"/>
                </a:buClr>
                <a:buSzPts val="1400"/>
                <a:buFont typeface="Arial"/>
                <a:buNone/>
              </a:pPr>
              <a:r>
                <a:rPr lang="en-US" sz="1400" b="0" i="0" u="none" strike="noStrike" cap="none">
                  <a:solidFill>
                    <a:srgbClr val="323264"/>
                  </a:solidFill>
                  <a:latin typeface="Arial"/>
                  <a:ea typeface="Arial"/>
                  <a:cs typeface="Arial"/>
                  <a:sym typeface="Arial"/>
                </a:rPr>
                <a:t>300</a:t>
              </a:r>
              <a:endParaRPr sz="2400" b="0" i="0" u="none" strike="noStrike" cap="none">
                <a:solidFill>
                  <a:srgbClr val="323264"/>
                </a:solidFill>
                <a:latin typeface="Arial"/>
                <a:ea typeface="Arial"/>
                <a:cs typeface="Arial"/>
                <a:sym typeface="Arial"/>
              </a:endParaRPr>
            </a:p>
          </p:txBody>
        </p:sp>
        <p:pic>
          <p:nvPicPr>
            <p:cNvPr id="1212" name="Google Shape;1212;g1855d5f4552_1_1015" descr="Call center"/>
            <p:cNvPicPr preferRelativeResize="0"/>
            <p:nvPr/>
          </p:nvPicPr>
          <p:blipFill rotWithShape="1">
            <a:blip r:embed="rId4">
              <a:alphaModFix/>
            </a:blip>
            <a:srcRect/>
            <a:stretch/>
          </p:blipFill>
          <p:spPr>
            <a:xfrm>
              <a:off x="5674476" y="955866"/>
              <a:ext cx="841391" cy="841392"/>
            </a:xfrm>
            <a:prstGeom prst="rect">
              <a:avLst/>
            </a:prstGeom>
            <a:noFill/>
            <a:ln>
              <a:noFill/>
            </a:ln>
          </p:spPr>
        </p:pic>
        <p:sp>
          <p:nvSpPr>
            <p:cNvPr id="1213" name="Google Shape;1213;g1855d5f4552_1_1015"/>
            <p:cNvSpPr/>
            <p:nvPr/>
          </p:nvSpPr>
          <p:spPr>
            <a:xfrm>
              <a:off x="4220555" y="1123034"/>
              <a:ext cx="659100" cy="657600"/>
            </a:xfrm>
            <a:prstGeom prst="ellipse">
              <a:avLst/>
            </a:prstGeom>
            <a:noFill/>
            <a:ln w="28575" cap="flat" cmpd="sng">
              <a:solidFill>
                <a:schemeClr val="accent5"/>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7"/>
                <a:buFont typeface="Arial"/>
                <a:buNone/>
              </a:pPr>
              <a:r>
                <a:rPr lang="en-US" sz="2407" b="0" i="0" u="none" strike="noStrike" cap="none">
                  <a:solidFill>
                    <a:srgbClr val="FFFFFF"/>
                  </a:solidFill>
                  <a:latin typeface="Arial"/>
                  <a:ea typeface="Arial"/>
                  <a:cs typeface="Arial"/>
                  <a:sym typeface="Arial"/>
                </a:rPr>
                <a:t>+</a:t>
              </a:r>
              <a:endParaRPr/>
            </a:p>
          </p:txBody>
        </p:sp>
      </p:grpSp>
      <p:pic>
        <p:nvPicPr>
          <p:cNvPr id="1214" name="Google Shape;1214;g1855d5f4552_1_1015" descr="A close up of a logo&#10;&#10;Description automatically generated"/>
          <p:cNvPicPr preferRelativeResize="0"/>
          <p:nvPr/>
        </p:nvPicPr>
        <p:blipFill rotWithShape="1">
          <a:blip r:embed="rId5">
            <a:alphaModFix/>
          </a:blip>
          <a:srcRect/>
          <a:stretch/>
        </p:blipFill>
        <p:spPr>
          <a:xfrm>
            <a:off x="907043" y="5587488"/>
            <a:ext cx="635994" cy="635994"/>
          </a:xfrm>
          <a:prstGeom prst="rect">
            <a:avLst/>
          </a:prstGeom>
          <a:noFill/>
          <a:ln>
            <a:noFill/>
          </a:ln>
        </p:spPr>
      </p:pic>
      <p:sp>
        <p:nvSpPr>
          <p:cNvPr id="1215" name="Google Shape;1215;g1855d5f4552_1_1015"/>
          <p:cNvSpPr txBox="1">
            <a:spLocks noGrp="1"/>
          </p:cNvSpPr>
          <p:nvPr>
            <p:ph type="body" idx="2"/>
          </p:nvPr>
        </p:nvSpPr>
        <p:spPr>
          <a:xfrm>
            <a:off x="6096000" y="6390342"/>
            <a:ext cx="7706400" cy="324300"/>
          </a:xfrm>
          <a:prstGeom prst="rect">
            <a:avLst/>
          </a:prstGeom>
          <a:noFill/>
          <a:ln>
            <a:noFill/>
          </a:ln>
        </p:spPr>
        <p:txBody>
          <a:bodyPr spcFirstLastPara="1" wrap="square" lIns="91425" tIns="45700" rIns="91425" bIns="45700" anchor="ctr" anchorCtr="0">
            <a:noAutofit/>
          </a:bodyPr>
          <a:lstStyle/>
          <a:p>
            <a:pPr marL="179890" lvl="0" indent="-179890" algn="l" rtl="0">
              <a:lnSpc>
                <a:spcPct val="100000"/>
              </a:lnSpc>
              <a:spcBef>
                <a:spcPts val="0"/>
              </a:spcBef>
              <a:spcAft>
                <a:spcPts val="0"/>
              </a:spcAft>
              <a:buClr>
                <a:srgbClr val="FF0000"/>
              </a:buClr>
              <a:buSzPts val="1000"/>
              <a:buNone/>
            </a:pPr>
            <a:r>
              <a:rPr lang="en-US" sz="1000">
                <a:solidFill>
                  <a:srgbClr val="FF0000"/>
                </a:solidFill>
              </a:rPr>
              <a:t>* </a:t>
            </a:r>
            <a:r>
              <a:rPr lang="en-US" sz="1000"/>
              <a:t>Interactions include inbound and outbound calls and social media messaging</a:t>
            </a:r>
            <a:endParaRPr/>
          </a:p>
          <a:p>
            <a:pPr marL="179890" lvl="0" indent="-179890" algn="l" rtl="0">
              <a:lnSpc>
                <a:spcPct val="100000"/>
              </a:lnSpc>
              <a:spcBef>
                <a:spcPts val="0"/>
              </a:spcBef>
              <a:spcAft>
                <a:spcPts val="0"/>
              </a:spcAft>
              <a:buClr>
                <a:schemeClr val="lt2"/>
              </a:buClr>
              <a:buSzPts val="1000"/>
              <a:buNone/>
            </a:pPr>
            <a:endParaRPr sz="1000"/>
          </a:p>
        </p:txBody>
      </p:sp>
      <p:grpSp>
        <p:nvGrpSpPr>
          <p:cNvPr id="1216" name="Google Shape;1216;g1855d5f4552_1_1015"/>
          <p:cNvGrpSpPr/>
          <p:nvPr/>
        </p:nvGrpSpPr>
        <p:grpSpPr>
          <a:xfrm>
            <a:off x="6273916" y="733580"/>
            <a:ext cx="5467800" cy="5467937"/>
            <a:chOff x="243227" y="0"/>
            <a:chExt cx="5467800" cy="5467937"/>
          </a:xfrm>
        </p:grpSpPr>
        <p:sp>
          <p:nvSpPr>
            <p:cNvPr id="1217" name="Google Shape;1217;g1855d5f4552_1_1015"/>
            <p:cNvSpPr/>
            <p:nvPr/>
          </p:nvSpPr>
          <p:spPr>
            <a:xfrm>
              <a:off x="243227" y="0"/>
              <a:ext cx="5467800" cy="5467800"/>
            </a:xfrm>
            <a:prstGeom prst="ellipse">
              <a:avLst/>
            </a:prstGeom>
            <a:solidFill>
              <a:srgbClr val="BE0069"/>
            </a:solid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g1855d5f4552_1_1015"/>
            <p:cNvSpPr txBox="1"/>
            <p:nvPr/>
          </p:nvSpPr>
          <p:spPr>
            <a:xfrm>
              <a:off x="2212745" y="273392"/>
              <a:ext cx="1528800" cy="8202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accent5"/>
                </a:buClr>
                <a:buSzPts val="2000"/>
                <a:buFont typeface="Arial"/>
                <a:buNone/>
              </a:pPr>
              <a:r>
                <a:rPr lang="en-US" sz="2000" b="1">
                  <a:solidFill>
                    <a:schemeClr val="accent5"/>
                  </a:solidFill>
                  <a:latin typeface="Arial"/>
                  <a:ea typeface="Arial"/>
                  <a:cs typeface="Arial"/>
                  <a:sym typeface="Arial"/>
                </a:rPr>
                <a:t>2.7 million </a:t>
              </a:r>
              <a:r>
                <a:rPr lang="en-US" sz="1600" b="1">
                  <a:solidFill>
                    <a:schemeClr val="accent5"/>
                  </a:solidFill>
                  <a:latin typeface="Arial"/>
                  <a:ea typeface="Arial"/>
                  <a:cs typeface="Arial"/>
                  <a:sym typeface="Arial"/>
                </a:rPr>
                <a:t>interactions handled</a:t>
              </a:r>
              <a:endParaRPr sz="1600" b="1">
                <a:solidFill>
                  <a:schemeClr val="accent5"/>
                </a:solidFill>
                <a:latin typeface="Arial"/>
                <a:ea typeface="Arial"/>
                <a:cs typeface="Arial"/>
                <a:sym typeface="Arial"/>
              </a:endParaRPr>
            </a:p>
          </p:txBody>
        </p:sp>
        <p:sp>
          <p:nvSpPr>
            <p:cNvPr id="1219" name="Google Shape;1219;g1855d5f4552_1_1015"/>
            <p:cNvSpPr/>
            <p:nvPr/>
          </p:nvSpPr>
          <p:spPr>
            <a:xfrm>
              <a:off x="790012" y="1093568"/>
              <a:ext cx="4374300" cy="4374300"/>
            </a:xfrm>
            <a:prstGeom prst="ellipse">
              <a:avLst/>
            </a:prstGeom>
            <a:solidFill>
              <a:srgbClr val="009FDA"/>
            </a:solid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g1855d5f4552_1_1015"/>
            <p:cNvSpPr txBox="1"/>
            <p:nvPr/>
          </p:nvSpPr>
          <p:spPr>
            <a:xfrm>
              <a:off x="2212745" y="1356025"/>
              <a:ext cx="1528800" cy="78750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accent5"/>
                </a:buClr>
                <a:buSzPts val="1600"/>
                <a:buFont typeface="Arial"/>
                <a:buNone/>
              </a:pPr>
              <a:r>
                <a:rPr lang="en-US" sz="1600" b="1">
                  <a:solidFill>
                    <a:schemeClr val="accent5"/>
                  </a:solidFill>
                  <a:latin typeface="Arial"/>
                  <a:ea typeface="Arial"/>
                  <a:cs typeface="Arial"/>
                  <a:sym typeface="Arial"/>
                </a:rPr>
                <a:t>42% via Social Messaging</a:t>
              </a:r>
              <a:endParaRPr/>
            </a:p>
          </p:txBody>
        </p:sp>
        <p:sp>
          <p:nvSpPr>
            <p:cNvPr id="1221" name="Google Shape;1221;g1855d5f4552_1_1015"/>
            <p:cNvSpPr/>
            <p:nvPr/>
          </p:nvSpPr>
          <p:spPr>
            <a:xfrm>
              <a:off x="1336796" y="2187137"/>
              <a:ext cx="3280800" cy="3280800"/>
            </a:xfrm>
            <a:prstGeom prst="ellipse">
              <a:avLst/>
            </a:prstGeom>
            <a:solidFill>
              <a:srgbClr val="C3CD2A"/>
            </a:solid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g1855d5f4552_1_1015"/>
            <p:cNvSpPr txBox="1"/>
            <p:nvPr/>
          </p:nvSpPr>
          <p:spPr>
            <a:xfrm>
              <a:off x="2212745" y="2433190"/>
              <a:ext cx="1528800" cy="7383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accent5"/>
                </a:buClr>
                <a:buSzPts val="1800"/>
                <a:buFont typeface="Arial"/>
                <a:buNone/>
              </a:pPr>
              <a:r>
                <a:rPr lang="en-US" sz="1800" b="1">
                  <a:solidFill>
                    <a:schemeClr val="accent5"/>
                  </a:solidFill>
                  <a:latin typeface="Arial"/>
                  <a:ea typeface="Arial"/>
                  <a:cs typeface="Arial"/>
                  <a:sym typeface="Arial"/>
                </a:rPr>
                <a:t>41%</a:t>
              </a:r>
              <a:r>
                <a:rPr lang="en-US" sz="1600" b="1">
                  <a:solidFill>
                    <a:schemeClr val="accent5"/>
                  </a:solidFill>
                  <a:latin typeface="Arial"/>
                  <a:ea typeface="Arial"/>
                  <a:cs typeface="Arial"/>
                  <a:sym typeface="Arial"/>
                </a:rPr>
                <a:t> of calls resulted in a referral for safe services</a:t>
              </a:r>
              <a:endParaRPr sz="1600" b="1">
                <a:solidFill>
                  <a:schemeClr val="accent5"/>
                </a:solidFill>
                <a:latin typeface="Arial"/>
                <a:ea typeface="Arial"/>
                <a:cs typeface="Arial"/>
                <a:sym typeface="Arial"/>
              </a:endParaRPr>
            </a:p>
          </p:txBody>
        </p:sp>
        <p:sp>
          <p:nvSpPr>
            <p:cNvPr id="1223" name="Google Shape;1223;g1855d5f4552_1_1015"/>
            <p:cNvSpPr/>
            <p:nvPr/>
          </p:nvSpPr>
          <p:spPr>
            <a:xfrm>
              <a:off x="1883580" y="3280705"/>
              <a:ext cx="2187000" cy="2187000"/>
            </a:xfrm>
            <a:prstGeom prst="ellipse">
              <a:avLst/>
            </a:prstGeom>
            <a:solidFill>
              <a:srgbClr val="283573"/>
            </a:solidFill>
            <a:ln w="254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g1855d5f4552_1_1015"/>
            <p:cNvSpPr txBox="1"/>
            <p:nvPr/>
          </p:nvSpPr>
          <p:spPr>
            <a:xfrm>
              <a:off x="2203879" y="3827490"/>
              <a:ext cx="1546500" cy="1093500"/>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US" sz="1800" b="1">
                  <a:solidFill>
                    <a:srgbClr val="FFFFFF"/>
                  </a:solidFill>
                  <a:latin typeface="Arial"/>
                  <a:ea typeface="Arial"/>
                  <a:cs typeface="Arial"/>
                  <a:sym typeface="Arial"/>
                </a:rPr>
                <a:t>54%</a:t>
              </a:r>
              <a:r>
                <a:rPr lang="en-US" sz="1500" b="1">
                  <a:solidFill>
                    <a:srgbClr val="FFFFFF"/>
                  </a:solidFill>
                  <a:latin typeface="Arial"/>
                  <a:ea typeface="Arial"/>
                  <a:cs typeface="Arial"/>
                  <a:sym typeface="Arial"/>
                </a:rPr>
                <a:t> of all referrals were for FP &amp; SA/PAC</a:t>
              </a:r>
              <a:endParaRPr sz="1500" b="1">
                <a:solidFill>
                  <a:schemeClr val="lt1"/>
                </a:solidFill>
                <a:latin typeface="Arial"/>
                <a:ea typeface="Arial"/>
                <a:cs typeface="Arial"/>
                <a:sym typeface="Arial"/>
              </a:endParaRPr>
            </a:p>
          </p:txBody>
        </p:sp>
      </p:grpSp>
      <p:sp>
        <p:nvSpPr>
          <p:cNvPr id="1225" name="Google Shape;1225;g1855d5f4552_1_1015"/>
          <p:cNvSpPr txBox="1"/>
          <p:nvPr/>
        </p:nvSpPr>
        <p:spPr>
          <a:xfrm>
            <a:off x="335999" y="6322109"/>
            <a:ext cx="527100" cy="36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103">
                <a:solidFill>
                  <a:schemeClr val="lt2"/>
                </a:solidFill>
                <a:latin typeface="Arial"/>
                <a:ea typeface="Arial"/>
                <a:cs typeface="Arial"/>
                <a:sym typeface="Arial"/>
              </a:rPr>
              <a:t>30</a:t>
            </a:fld>
            <a:endParaRPr sz="1103">
              <a:solidFill>
                <a:schemeClr val="lt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1855d5f4552_1_1046"/>
          <p:cNvSpPr txBox="1">
            <a:spLocks noGrp="1"/>
          </p:cNvSpPr>
          <p:nvPr>
            <p:ph type="title"/>
          </p:nvPr>
        </p:nvSpPr>
        <p:spPr>
          <a:xfrm>
            <a:off x="336000" y="353616"/>
            <a:ext cx="11520000" cy="55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“Burning platforms” help gain Government policy change</a:t>
            </a:r>
            <a:endParaRPr/>
          </a:p>
        </p:txBody>
      </p:sp>
      <p:pic>
        <p:nvPicPr>
          <p:cNvPr id="1232" name="Google Shape;1232;g1855d5f4552_1_1046" descr="Graphical user interface, text&#10;&#10;Description automatically generated with medium confidence"/>
          <p:cNvPicPr preferRelativeResize="0"/>
          <p:nvPr/>
        </p:nvPicPr>
        <p:blipFill rotWithShape="1">
          <a:blip r:embed="rId3">
            <a:alphaModFix/>
          </a:blip>
          <a:srcRect b="29971"/>
          <a:stretch/>
        </p:blipFill>
        <p:spPr>
          <a:xfrm>
            <a:off x="1591374" y="3931177"/>
            <a:ext cx="2164641" cy="2141516"/>
          </a:xfrm>
          <a:prstGeom prst="rect">
            <a:avLst/>
          </a:prstGeom>
          <a:noFill/>
          <a:ln>
            <a:noFill/>
          </a:ln>
        </p:spPr>
      </p:pic>
      <p:pic>
        <p:nvPicPr>
          <p:cNvPr id="1233" name="Google Shape;1233;g1855d5f4552_1_1046" descr="Oil rig in the ocean&#10;&#10;Description automatically generated with low confidence"/>
          <p:cNvPicPr preferRelativeResize="0"/>
          <p:nvPr/>
        </p:nvPicPr>
        <p:blipFill rotWithShape="1">
          <a:blip r:embed="rId4">
            <a:alphaModFix/>
          </a:blip>
          <a:srcRect/>
          <a:stretch/>
        </p:blipFill>
        <p:spPr>
          <a:xfrm>
            <a:off x="335999" y="953482"/>
            <a:ext cx="3500629" cy="2693843"/>
          </a:xfrm>
          <a:prstGeom prst="rect">
            <a:avLst/>
          </a:prstGeom>
          <a:noFill/>
          <a:ln>
            <a:noFill/>
          </a:ln>
        </p:spPr>
      </p:pic>
      <p:pic>
        <p:nvPicPr>
          <p:cNvPr id="1234" name="Google Shape;1234;g1855d5f4552_1_1046" descr="A red white and blue flag&#10;&#10;Description automatically generated"/>
          <p:cNvPicPr preferRelativeResize="0">
            <a:picLocks noGrp="1"/>
          </p:cNvPicPr>
          <p:nvPr>
            <p:ph type="body" idx="1"/>
          </p:nvPr>
        </p:nvPicPr>
        <p:blipFill rotWithShape="1">
          <a:blip r:embed="rId5">
            <a:alphaModFix/>
          </a:blip>
          <a:srcRect/>
          <a:stretch/>
        </p:blipFill>
        <p:spPr>
          <a:xfrm>
            <a:off x="246949" y="3946830"/>
            <a:ext cx="1233300" cy="778500"/>
          </a:xfrm>
          <a:prstGeom prst="rect">
            <a:avLst/>
          </a:prstGeom>
          <a:noFill/>
          <a:ln>
            <a:noFill/>
          </a:ln>
        </p:spPr>
      </p:pic>
      <p:sp>
        <p:nvSpPr>
          <p:cNvPr id="1235" name="Google Shape;1235;g1855d5f4552_1_1046"/>
          <p:cNvSpPr txBox="1"/>
          <p:nvPr/>
        </p:nvSpPr>
        <p:spPr>
          <a:xfrm>
            <a:off x="4023950" y="979669"/>
            <a:ext cx="7606500" cy="55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B0F0"/>
                </a:solidFill>
                <a:latin typeface="Arial"/>
                <a:ea typeface="Arial"/>
                <a:cs typeface="Arial"/>
                <a:sym typeface="Arial"/>
              </a:rPr>
              <a:t>MA provision in UK – handle nearly 400,000 calls year, 60,000 abortions, nearly 1/3 of UK abortions</a:t>
            </a:r>
            <a:endParaRPr/>
          </a:p>
          <a:p>
            <a:pPr marL="342900" marR="0" lvl="0" indent="-342900" algn="l" rtl="0">
              <a:spcBef>
                <a:spcPts val="0"/>
              </a:spcBef>
              <a:spcAft>
                <a:spcPts val="0"/>
              </a:spcAft>
              <a:buClr>
                <a:schemeClr val="lt2"/>
              </a:buClr>
              <a:buSzPts val="2000"/>
              <a:buFont typeface="Arial"/>
              <a:buChar char="•"/>
            </a:pPr>
            <a:r>
              <a:rPr lang="en-US" sz="2000">
                <a:solidFill>
                  <a:schemeClr val="lt2"/>
                </a:solidFill>
                <a:latin typeface="Arial"/>
                <a:ea typeface="Arial"/>
                <a:cs typeface="Arial"/>
                <a:sym typeface="Arial"/>
              </a:rPr>
              <a:t>Covid accelerated decision for telemedicine &lt;10weeks</a:t>
            </a:r>
            <a:endParaRPr/>
          </a:p>
          <a:p>
            <a:pPr marL="342900" marR="0" lvl="0" indent="-342900" algn="l" rtl="0">
              <a:spcBef>
                <a:spcPts val="0"/>
              </a:spcBef>
              <a:spcAft>
                <a:spcPts val="0"/>
              </a:spcAft>
              <a:buClr>
                <a:schemeClr val="lt2"/>
              </a:buClr>
              <a:buSzPts val="2000"/>
              <a:buFont typeface="Arial"/>
              <a:buChar char="•"/>
            </a:pPr>
            <a:r>
              <a:rPr lang="en-US" sz="2000" i="0">
                <a:solidFill>
                  <a:schemeClr val="lt2"/>
                </a:solidFill>
                <a:latin typeface="Arial"/>
                <a:ea typeface="Arial"/>
                <a:cs typeface="Arial"/>
                <a:sym typeface="Arial"/>
              </a:rPr>
              <a:t>MSI developed telemedicine pathway within 1 week</a:t>
            </a:r>
            <a:endParaRPr/>
          </a:p>
          <a:p>
            <a:pPr marL="342900" marR="0" lvl="0" indent="-342900" algn="l" rtl="0">
              <a:spcBef>
                <a:spcPts val="0"/>
              </a:spcBef>
              <a:spcAft>
                <a:spcPts val="0"/>
              </a:spcAft>
              <a:buClr>
                <a:schemeClr val="lt2"/>
              </a:buClr>
              <a:buSzPts val="2000"/>
              <a:buFont typeface="Arial"/>
              <a:buChar char="•"/>
            </a:pPr>
            <a:r>
              <a:rPr lang="en-US" sz="2000">
                <a:solidFill>
                  <a:schemeClr val="lt2"/>
                </a:solidFill>
                <a:latin typeface="Arial"/>
                <a:ea typeface="Arial"/>
                <a:cs typeface="Arial"/>
                <a:sym typeface="Arial"/>
              </a:rPr>
              <a:t>Positive impact:</a:t>
            </a:r>
            <a:endParaRPr sz="2000" i="0">
              <a:solidFill>
                <a:schemeClr val="lt2"/>
              </a:solidFill>
              <a:latin typeface="Arial"/>
              <a:ea typeface="Arial"/>
              <a:cs typeface="Arial"/>
              <a:sym typeface="Arial"/>
            </a:endParaRPr>
          </a:p>
          <a:p>
            <a:pPr marL="800100" marR="0" lvl="2" indent="-342900" algn="l" rtl="0">
              <a:lnSpc>
                <a:spcPct val="107000"/>
              </a:lnSpc>
              <a:spcBef>
                <a:spcPts val="0"/>
              </a:spcBef>
              <a:spcAft>
                <a:spcPts val="0"/>
              </a:spcAft>
              <a:buClr>
                <a:schemeClr val="lt2"/>
              </a:buClr>
              <a:buSzPts val="2000"/>
              <a:buFont typeface="Arial"/>
              <a:buChar char="•"/>
            </a:pPr>
            <a:r>
              <a:rPr lang="en-US" sz="2000" b="0" i="0" u="none" strike="noStrike" cap="none">
                <a:solidFill>
                  <a:schemeClr val="lt2"/>
                </a:solidFill>
                <a:latin typeface="Arial"/>
                <a:ea typeface="Arial"/>
                <a:cs typeface="Arial"/>
                <a:sym typeface="Arial"/>
              </a:rPr>
              <a:t>improved waiting times (hybrid working helped)</a:t>
            </a:r>
            <a:endParaRPr/>
          </a:p>
          <a:p>
            <a:pPr marL="800100" marR="0" lvl="2" indent="-342900" algn="l" rtl="0">
              <a:lnSpc>
                <a:spcPct val="107000"/>
              </a:lnSpc>
              <a:spcBef>
                <a:spcPts val="0"/>
              </a:spcBef>
              <a:spcAft>
                <a:spcPts val="0"/>
              </a:spcAft>
              <a:buClr>
                <a:schemeClr val="lt2"/>
              </a:buClr>
              <a:buSzPts val="2000"/>
              <a:buFont typeface="Arial"/>
              <a:buChar char="•"/>
            </a:pPr>
            <a:r>
              <a:rPr lang="en-US" sz="2000" b="0" i="0" u="none" strike="noStrike" cap="none">
                <a:solidFill>
                  <a:schemeClr val="lt2"/>
                </a:solidFill>
                <a:latin typeface="Arial"/>
                <a:ea typeface="Arial"/>
                <a:cs typeface="Arial"/>
                <a:sym typeface="Arial"/>
              </a:rPr>
              <a:t>reduced average gestation time</a:t>
            </a:r>
            <a:endParaRPr/>
          </a:p>
          <a:p>
            <a:pPr marL="800100" marR="0" lvl="2" indent="-342900" algn="l" rtl="0">
              <a:lnSpc>
                <a:spcPct val="107000"/>
              </a:lnSpc>
              <a:spcBef>
                <a:spcPts val="0"/>
              </a:spcBef>
              <a:spcAft>
                <a:spcPts val="0"/>
              </a:spcAft>
              <a:buClr>
                <a:schemeClr val="lt2"/>
              </a:buClr>
              <a:buSzPts val="2000"/>
              <a:buFont typeface="Arial"/>
              <a:buChar char="•"/>
            </a:pPr>
            <a:r>
              <a:rPr lang="en-US" sz="2000" b="0" i="0" u="none" strike="noStrike" cap="none">
                <a:solidFill>
                  <a:schemeClr val="lt2"/>
                </a:solidFill>
                <a:latin typeface="Arial"/>
                <a:ea typeface="Arial"/>
                <a:cs typeface="Arial"/>
                <a:sym typeface="Arial"/>
              </a:rPr>
              <a:t>improved safeguarding</a:t>
            </a:r>
            <a:endParaRPr/>
          </a:p>
          <a:p>
            <a:pPr marL="800100" marR="0" lvl="2" indent="-342900" algn="l" rtl="0">
              <a:lnSpc>
                <a:spcPct val="107000"/>
              </a:lnSpc>
              <a:spcBef>
                <a:spcPts val="0"/>
              </a:spcBef>
              <a:spcAft>
                <a:spcPts val="0"/>
              </a:spcAft>
              <a:buClr>
                <a:schemeClr val="lt2"/>
              </a:buClr>
              <a:buSzPts val="2000"/>
              <a:buFont typeface="Arial"/>
              <a:buChar char="•"/>
            </a:pPr>
            <a:r>
              <a:rPr lang="en-US" sz="2000" b="0" i="0" u="none" strike="noStrike" cap="none">
                <a:solidFill>
                  <a:schemeClr val="lt2"/>
                </a:solidFill>
                <a:latin typeface="Arial"/>
                <a:ea typeface="Arial"/>
                <a:cs typeface="Arial"/>
                <a:sym typeface="Arial"/>
              </a:rPr>
              <a:t>did not impact complications or lead to any adverse effects</a:t>
            </a:r>
            <a:endParaRPr/>
          </a:p>
          <a:p>
            <a:pPr marL="800100" marR="0" lvl="2" indent="-342900" algn="l" rtl="0">
              <a:lnSpc>
                <a:spcPct val="107000"/>
              </a:lnSpc>
              <a:spcBef>
                <a:spcPts val="0"/>
              </a:spcBef>
              <a:spcAft>
                <a:spcPts val="0"/>
              </a:spcAft>
              <a:buClr>
                <a:schemeClr val="lt2"/>
              </a:buClr>
              <a:buSzPts val="2000"/>
              <a:buFont typeface="Arial"/>
              <a:buChar char="•"/>
            </a:pPr>
            <a:r>
              <a:rPr lang="en-US" sz="2000" b="0" i="0" u="none" strike="noStrike" cap="none">
                <a:solidFill>
                  <a:schemeClr val="lt2"/>
                </a:solidFill>
                <a:latin typeface="Arial"/>
                <a:ea typeface="Arial"/>
                <a:cs typeface="Arial"/>
                <a:sym typeface="Arial"/>
              </a:rPr>
              <a:t>majority of women preferred option of telemedicine</a:t>
            </a:r>
            <a:endParaRPr/>
          </a:p>
          <a:p>
            <a:pPr marL="800100" marR="0" lvl="2" indent="-215900" algn="l" rtl="0">
              <a:lnSpc>
                <a:spcPct val="107000"/>
              </a:lnSpc>
              <a:spcBef>
                <a:spcPts val="0"/>
              </a:spcBef>
              <a:spcAft>
                <a:spcPts val="0"/>
              </a:spcAft>
              <a:buClr>
                <a:schemeClr val="dk1"/>
              </a:buClr>
              <a:buSzPts val="2000"/>
              <a:buFont typeface="Arial"/>
              <a:buNone/>
            </a:pPr>
            <a:endParaRPr sz="2000" b="1" i="0" u="none" strike="noStrike" cap="none">
              <a:solidFill>
                <a:schemeClr val="lt2"/>
              </a:solidFill>
              <a:latin typeface="Arial"/>
              <a:ea typeface="Arial"/>
              <a:cs typeface="Arial"/>
              <a:sym typeface="Arial"/>
            </a:endParaRPr>
          </a:p>
          <a:p>
            <a:pPr marL="342900" marR="0" lvl="1" indent="-342900" algn="l" rtl="0">
              <a:lnSpc>
                <a:spcPct val="107000"/>
              </a:lnSpc>
              <a:spcBef>
                <a:spcPts val="0"/>
              </a:spcBef>
              <a:spcAft>
                <a:spcPts val="0"/>
              </a:spcAft>
              <a:buClr>
                <a:srgbClr val="00B0F0"/>
              </a:buClr>
              <a:buSzPts val="2000"/>
              <a:buFont typeface="Arial"/>
              <a:buChar char="•"/>
            </a:pPr>
            <a:r>
              <a:rPr lang="en-US" sz="2000" b="1" i="0" u="none" strike="noStrike" cap="none">
                <a:solidFill>
                  <a:srgbClr val="00B0F0"/>
                </a:solidFill>
                <a:latin typeface="Arial"/>
                <a:ea typeface="Arial"/>
                <a:cs typeface="Arial"/>
                <a:sym typeface="Arial"/>
              </a:rPr>
              <a:t>Recommended by key influential bodies</a:t>
            </a:r>
            <a:r>
              <a:rPr lang="en-US" sz="2000" b="0" i="0" u="none" strike="noStrike" cap="none">
                <a:solidFill>
                  <a:schemeClr val="lt2"/>
                </a:solidFill>
                <a:latin typeface="Arial"/>
                <a:ea typeface="Arial"/>
                <a:cs typeface="Arial"/>
                <a:sym typeface="Arial"/>
              </a:rPr>
              <a:t>.  Key for influencing UK Govt to make decision permanent</a:t>
            </a:r>
            <a:endParaRPr/>
          </a:p>
          <a:p>
            <a:pPr marL="800100" marR="0" lvl="2" indent="-342900" algn="l" rtl="0">
              <a:lnSpc>
                <a:spcPct val="107000"/>
              </a:lnSpc>
              <a:spcBef>
                <a:spcPts val="0"/>
              </a:spcBef>
              <a:spcAft>
                <a:spcPts val="0"/>
              </a:spcAft>
              <a:buClr>
                <a:schemeClr val="lt2"/>
              </a:buClr>
              <a:buSzPts val="2000"/>
              <a:buFont typeface="Arial"/>
              <a:buChar char="•"/>
            </a:pPr>
            <a:r>
              <a:rPr lang="en-US" sz="2000" b="0" i="0" u="none" strike="noStrike" cap="none">
                <a:solidFill>
                  <a:schemeClr val="lt2"/>
                </a:solidFill>
                <a:latin typeface="Arial"/>
                <a:ea typeface="Arial"/>
                <a:cs typeface="Arial"/>
                <a:sym typeface="Arial"/>
              </a:rPr>
              <a:t>Public consultation; Amendment to Health &amp; Care Act, enshrined into primary legislation</a:t>
            </a:r>
            <a:endParaRPr/>
          </a:p>
          <a:p>
            <a:pPr marL="800100" marR="0" lvl="2" indent="-342900" algn="l" rtl="0">
              <a:lnSpc>
                <a:spcPct val="107000"/>
              </a:lnSpc>
              <a:spcBef>
                <a:spcPts val="0"/>
              </a:spcBef>
              <a:spcAft>
                <a:spcPts val="0"/>
              </a:spcAft>
              <a:buClr>
                <a:schemeClr val="lt2"/>
              </a:buClr>
              <a:buSzPts val="2000"/>
              <a:buFont typeface="Arial"/>
              <a:buChar char="•"/>
            </a:pPr>
            <a:r>
              <a:rPr lang="en-US" sz="2000" b="0" i="0" u="none" strike="noStrike" cap="none">
                <a:solidFill>
                  <a:schemeClr val="lt2"/>
                </a:solidFill>
                <a:latin typeface="Arial"/>
                <a:ea typeface="Arial"/>
                <a:cs typeface="Arial"/>
                <a:sym typeface="Arial"/>
              </a:rPr>
              <a:t>MSI UK trusted partner to Govt. </a:t>
            </a:r>
            <a:endParaRPr/>
          </a:p>
          <a:p>
            <a:pPr marL="342900" marR="0" lvl="1" indent="-215900" algn="l" rtl="0">
              <a:lnSpc>
                <a:spcPct val="107000"/>
              </a:lnSpc>
              <a:spcBef>
                <a:spcPts val="0"/>
              </a:spcBef>
              <a:spcAft>
                <a:spcPts val="0"/>
              </a:spcAft>
              <a:buClr>
                <a:schemeClr val="dk1"/>
              </a:buClr>
              <a:buSzPts val="2000"/>
              <a:buFont typeface="Arial"/>
              <a:buNone/>
            </a:pPr>
            <a:endParaRPr sz="2000" b="0" i="0" u="none" strike="noStrike" cap="none">
              <a:solidFill>
                <a:schemeClr val="lt2"/>
              </a:solidFill>
              <a:latin typeface="Arial"/>
              <a:ea typeface="Arial"/>
              <a:cs typeface="Arial"/>
              <a:sym typeface="Arial"/>
            </a:endParaRPr>
          </a:p>
        </p:txBody>
      </p:sp>
      <p:sp>
        <p:nvSpPr>
          <p:cNvPr id="1236" name="Google Shape;1236;g1855d5f4552_1_1046"/>
          <p:cNvSpPr txBox="1">
            <a:spLocks noGrp="1"/>
          </p:cNvSpPr>
          <p:nvPr>
            <p:ph type="sldNum" idx="12"/>
          </p:nvPr>
        </p:nvSpPr>
        <p:spPr>
          <a:xfrm>
            <a:off x="335999" y="6322109"/>
            <a:ext cx="527100" cy="364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31</a:t>
            </a:fld>
            <a:endParaRPr/>
          </a:p>
        </p:txBody>
      </p:sp>
      <p:sp>
        <p:nvSpPr>
          <p:cNvPr id="1237" name="Google Shape;1237;g1855d5f4552_1_1046"/>
          <p:cNvSpPr txBox="1">
            <a:spLocks noGrp="1"/>
          </p:cNvSpPr>
          <p:nvPr>
            <p:ph type="ftr" idx="11"/>
          </p:nvPr>
        </p:nvSpPr>
        <p:spPr>
          <a:xfrm>
            <a:off x="7994651" y="6356545"/>
            <a:ext cx="3860700" cy="36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MSI Reproductive Choices</a:t>
            </a:r>
            <a:endParaRPr/>
          </a:p>
        </p:txBody>
      </p:sp>
      <p:sp>
        <p:nvSpPr>
          <p:cNvPr id="1238" name="Google Shape;1238;g1855d5f4552_1_1046"/>
          <p:cNvSpPr txBox="1"/>
          <p:nvPr/>
        </p:nvSpPr>
        <p:spPr>
          <a:xfrm>
            <a:off x="335999" y="6356545"/>
            <a:ext cx="9908100" cy="474600"/>
          </a:xfrm>
          <a:prstGeom prst="rect">
            <a:avLst/>
          </a:prstGeom>
          <a:noFill/>
          <a:ln>
            <a:noFill/>
          </a:ln>
        </p:spPr>
        <p:txBody>
          <a:bodyPr spcFirstLastPara="1" wrap="square" lIns="91425" tIns="45700" rIns="91425" bIns="45700" anchor="t" anchorCtr="0">
            <a:spAutoFit/>
          </a:bodyPr>
          <a:lstStyle/>
          <a:p>
            <a:pPr marL="342900" marR="0" lvl="1" indent="-342900" algn="l" rtl="0">
              <a:lnSpc>
                <a:spcPct val="107000"/>
              </a:lnSpc>
              <a:spcBef>
                <a:spcPts val="0"/>
              </a:spcBef>
              <a:spcAft>
                <a:spcPts val="0"/>
              </a:spcAft>
              <a:buClr>
                <a:schemeClr val="lt2"/>
              </a:buClr>
              <a:buSzPts val="1200"/>
              <a:buFont typeface="Arial"/>
              <a:buChar char="•"/>
            </a:pPr>
            <a:r>
              <a:rPr lang="en-US" sz="1200" b="0" i="0" u="none" strike="noStrike" cap="none">
                <a:solidFill>
                  <a:schemeClr val="lt2"/>
                </a:solidFill>
                <a:latin typeface="Arial"/>
                <a:ea typeface="Arial"/>
                <a:cs typeface="Arial"/>
                <a:sym typeface="Arial"/>
              </a:rPr>
              <a:t>National Institute for Clinical Excellence (NICE), the Royal College of Obstetrics and Gynaecologists (RCOG), the British Medical Association (BMA),  World Health Organisation</a:t>
            </a:r>
            <a:endParaRPr/>
          </a:p>
        </p:txBody>
      </p:sp>
      <p:sp>
        <p:nvSpPr>
          <p:cNvPr id="1239" name="Google Shape;1239;g1855d5f4552_1_1046"/>
          <p:cNvSpPr txBox="1"/>
          <p:nvPr/>
        </p:nvSpPr>
        <p:spPr>
          <a:xfrm>
            <a:off x="439676" y="1068779"/>
            <a:ext cx="3316200" cy="181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a:solidFill>
                  <a:schemeClr val="accent5"/>
                </a:solidFill>
                <a:latin typeface="Arial"/>
                <a:ea typeface="Arial"/>
                <a:cs typeface="Arial"/>
                <a:sym typeface="Arial"/>
              </a:rPr>
              <a:t>Burning platforms powerful drivers of strategic change</a:t>
            </a:r>
            <a:r>
              <a:rPr lang="en-US" sz="2000" b="0" i="0">
                <a:solidFill>
                  <a:schemeClr val="accent5"/>
                </a:solidFill>
                <a:latin typeface="Arial"/>
                <a:ea typeface="Arial"/>
                <a:cs typeface="Arial"/>
                <a:sym typeface="Arial"/>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g1855d5f4552_1_1059"/>
          <p:cNvSpPr txBox="1">
            <a:spLocks noGrp="1"/>
          </p:cNvSpPr>
          <p:nvPr>
            <p:ph type="title"/>
          </p:nvPr>
        </p:nvSpPr>
        <p:spPr>
          <a:xfrm>
            <a:off x="336000" y="353616"/>
            <a:ext cx="11520000" cy="55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MSI Ghana leveraged “burning platform ”Covid19</a:t>
            </a:r>
            <a:endParaRPr/>
          </a:p>
        </p:txBody>
      </p:sp>
      <p:sp>
        <p:nvSpPr>
          <p:cNvPr id="1246" name="Google Shape;1246;g1855d5f4552_1_1059"/>
          <p:cNvSpPr txBox="1">
            <a:spLocks noGrp="1"/>
          </p:cNvSpPr>
          <p:nvPr>
            <p:ph type="body" idx="1"/>
          </p:nvPr>
        </p:nvSpPr>
        <p:spPr>
          <a:xfrm>
            <a:off x="6816742" y="1357418"/>
            <a:ext cx="5038800" cy="454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2400"/>
              <a:buNone/>
            </a:pPr>
            <a:r>
              <a:rPr lang="en-US" sz="2400" b="1">
                <a:solidFill>
                  <a:schemeClr val="dk2"/>
                </a:solidFill>
              </a:rPr>
              <a:t>Accelerated changes in policy, provision &amp; acceptance </a:t>
            </a:r>
            <a:endParaRPr/>
          </a:p>
          <a:p>
            <a:pPr marL="179890" lvl="0" indent="-52890" algn="l" rtl="0">
              <a:spcBef>
                <a:spcPts val="0"/>
              </a:spcBef>
              <a:spcAft>
                <a:spcPts val="0"/>
              </a:spcAft>
              <a:buClr>
                <a:schemeClr val="lt2"/>
              </a:buClr>
              <a:buSzPts val="2000"/>
              <a:buNone/>
            </a:pPr>
            <a:endParaRPr sz="2000" b="1"/>
          </a:p>
          <a:p>
            <a:pPr marL="179890" lvl="0" indent="-179890" algn="l" rtl="0">
              <a:spcBef>
                <a:spcPts val="0"/>
              </a:spcBef>
              <a:spcAft>
                <a:spcPts val="0"/>
              </a:spcAft>
              <a:buClr>
                <a:schemeClr val="lt2"/>
              </a:buClr>
              <a:buSzPts val="2000"/>
              <a:buChar char="•"/>
            </a:pPr>
            <a:r>
              <a:rPr lang="en-US" sz="2000" b="1"/>
              <a:t>June 2021 </a:t>
            </a:r>
            <a:r>
              <a:rPr lang="en-US" sz="2000"/>
              <a:t>Ghana Health Service (GHS) issued updated guidance allowing telemedicine for early medical abortion</a:t>
            </a:r>
            <a:endParaRPr/>
          </a:p>
          <a:p>
            <a:pPr marL="179890" lvl="0" indent="-52890" algn="l" rtl="0">
              <a:spcBef>
                <a:spcPts val="0"/>
              </a:spcBef>
              <a:spcAft>
                <a:spcPts val="0"/>
              </a:spcAft>
              <a:buClr>
                <a:schemeClr val="lt2"/>
              </a:buClr>
              <a:buSzPts val="2000"/>
              <a:buNone/>
            </a:pPr>
            <a:endParaRPr sz="2000"/>
          </a:p>
          <a:p>
            <a:pPr marL="179070" lvl="0" indent="-52070" algn="l" rtl="0">
              <a:lnSpc>
                <a:spcPct val="100000"/>
              </a:lnSpc>
              <a:spcBef>
                <a:spcPts val="0"/>
              </a:spcBef>
              <a:spcAft>
                <a:spcPts val="0"/>
              </a:spcAft>
              <a:buClr>
                <a:schemeClr val="lt2"/>
              </a:buClr>
              <a:buSzPts val="2000"/>
              <a:buNone/>
            </a:pPr>
            <a:endParaRPr sz="2000"/>
          </a:p>
          <a:p>
            <a:pPr marL="179070" lvl="0" indent="-179070" algn="l" rtl="0">
              <a:lnSpc>
                <a:spcPct val="100000"/>
              </a:lnSpc>
              <a:spcBef>
                <a:spcPts val="0"/>
              </a:spcBef>
              <a:spcAft>
                <a:spcPts val="0"/>
              </a:spcAft>
              <a:buClr>
                <a:schemeClr val="lt2"/>
              </a:buClr>
              <a:buSzPts val="2000"/>
              <a:buChar char="•"/>
            </a:pPr>
            <a:r>
              <a:rPr lang="en-US" sz="2000" b="1"/>
              <a:t>July 21 </a:t>
            </a:r>
            <a:r>
              <a:rPr lang="en-US" sz="2000"/>
              <a:t>MSI launched pilot</a:t>
            </a:r>
            <a:endParaRPr/>
          </a:p>
          <a:p>
            <a:pPr marL="179070" lvl="0" indent="-52070" algn="l" rtl="0">
              <a:lnSpc>
                <a:spcPct val="100000"/>
              </a:lnSpc>
              <a:spcBef>
                <a:spcPts val="0"/>
              </a:spcBef>
              <a:spcAft>
                <a:spcPts val="0"/>
              </a:spcAft>
              <a:buClr>
                <a:schemeClr val="lt2"/>
              </a:buClr>
              <a:buSzPts val="2000"/>
              <a:buNone/>
            </a:pPr>
            <a:endParaRPr sz="2000"/>
          </a:p>
          <a:p>
            <a:pPr marL="179070" lvl="0" indent="-179070" algn="l" rtl="0">
              <a:lnSpc>
                <a:spcPct val="100000"/>
              </a:lnSpc>
              <a:spcBef>
                <a:spcPts val="0"/>
              </a:spcBef>
              <a:spcAft>
                <a:spcPts val="0"/>
              </a:spcAft>
              <a:buClr>
                <a:schemeClr val="lt2"/>
              </a:buClr>
              <a:buSzPts val="2000"/>
              <a:buChar char="•"/>
            </a:pPr>
            <a:r>
              <a:rPr lang="en-US" sz="2000" b="1"/>
              <a:t>Speed enabled because of existing contact system &amp; infrastructure </a:t>
            </a:r>
            <a:endParaRPr/>
          </a:p>
          <a:p>
            <a:pPr marL="179070" lvl="0" indent="-52070" algn="l" rtl="0">
              <a:lnSpc>
                <a:spcPct val="100000"/>
              </a:lnSpc>
              <a:spcBef>
                <a:spcPts val="0"/>
              </a:spcBef>
              <a:spcAft>
                <a:spcPts val="0"/>
              </a:spcAft>
              <a:buClr>
                <a:schemeClr val="lt2"/>
              </a:buClr>
              <a:buSzPts val="2000"/>
              <a:buNone/>
            </a:pPr>
            <a:endParaRPr sz="2000" b="1"/>
          </a:p>
          <a:p>
            <a:pPr marL="179070" lvl="0" indent="-179070" algn="l" rtl="0">
              <a:lnSpc>
                <a:spcPct val="100000"/>
              </a:lnSpc>
              <a:spcBef>
                <a:spcPts val="0"/>
              </a:spcBef>
              <a:spcAft>
                <a:spcPts val="0"/>
              </a:spcAft>
              <a:buClr>
                <a:schemeClr val="lt2"/>
              </a:buClr>
              <a:buSzPts val="2000"/>
              <a:buChar char="•"/>
            </a:pPr>
            <a:r>
              <a:rPr lang="en-US" sz="2000" b="1"/>
              <a:t>Government engagement &amp; support</a:t>
            </a:r>
            <a:endParaRPr/>
          </a:p>
          <a:p>
            <a:pPr marL="179070" lvl="0" indent="-52070" algn="l" rtl="0">
              <a:lnSpc>
                <a:spcPct val="100000"/>
              </a:lnSpc>
              <a:spcBef>
                <a:spcPts val="0"/>
              </a:spcBef>
              <a:spcAft>
                <a:spcPts val="0"/>
              </a:spcAft>
              <a:buClr>
                <a:schemeClr val="lt2"/>
              </a:buClr>
              <a:buSzPts val="2000"/>
              <a:buNone/>
            </a:pPr>
            <a:endParaRPr sz="2000"/>
          </a:p>
        </p:txBody>
      </p:sp>
      <p:pic>
        <p:nvPicPr>
          <p:cNvPr id="1247" name="Google Shape;1247;g1855d5f4552_1_1059"/>
          <p:cNvPicPr preferRelativeResize="0"/>
          <p:nvPr/>
        </p:nvPicPr>
        <p:blipFill rotWithShape="1">
          <a:blip r:embed="rId3">
            <a:alphaModFix/>
          </a:blip>
          <a:srcRect/>
          <a:stretch/>
        </p:blipFill>
        <p:spPr>
          <a:xfrm>
            <a:off x="336000" y="1672689"/>
            <a:ext cx="6356901" cy="4581230"/>
          </a:xfrm>
          <a:prstGeom prst="rect">
            <a:avLst/>
          </a:prstGeom>
          <a:noFill/>
          <a:ln>
            <a:noFill/>
          </a:ln>
        </p:spPr>
      </p:pic>
      <p:pic>
        <p:nvPicPr>
          <p:cNvPr id="1248" name="Google Shape;1248;g1855d5f4552_1_1059" descr="A picture containing bed, underpants, flag&#10;&#10;Description automatically generated"/>
          <p:cNvPicPr preferRelativeResize="0"/>
          <p:nvPr/>
        </p:nvPicPr>
        <p:blipFill rotWithShape="1">
          <a:blip r:embed="rId4">
            <a:alphaModFix/>
          </a:blip>
          <a:srcRect/>
          <a:stretch/>
        </p:blipFill>
        <p:spPr>
          <a:xfrm>
            <a:off x="212158" y="1084462"/>
            <a:ext cx="1558313" cy="971202"/>
          </a:xfrm>
          <a:prstGeom prst="rect">
            <a:avLst/>
          </a:prstGeom>
          <a:noFill/>
          <a:ln>
            <a:noFill/>
          </a:ln>
        </p:spPr>
      </p:pic>
      <p:sp>
        <p:nvSpPr>
          <p:cNvPr id="1249" name="Google Shape;1249;g1855d5f4552_1_1059"/>
          <p:cNvSpPr txBox="1">
            <a:spLocks noGrp="1"/>
          </p:cNvSpPr>
          <p:nvPr>
            <p:ph type="sldNum" idx="12"/>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32</a:t>
            </a:fld>
            <a:endParaRPr/>
          </a:p>
        </p:txBody>
      </p:sp>
      <p:sp>
        <p:nvSpPr>
          <p:cNvPr id="1250" name="Google Shape;1250;g1855d5f4552_1_1059"/>
          <p:cNvSpPr txBox="1">
            <a:spLocks noGrp="1"/>
          </p:cNvSpPr>
          <p:nvPr>
            <p:ph type="ftr" idx="11"/>
          </p:nvPr>
        </p:nvSpPr>
        <p:spPr>
          <a:xfrm>
            <a:off x="7994651" y="6356545"/>
            <a:ext cx="3860700" cy="36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MSI Reproductive Choices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1855d5f4552_1_1069"/>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p>
            <a:pPr marL="0" lvl="0" indent="0" algn="l" rtl="0">
              <a:lnSpc>
                <a:spcPct val="90000"/>
              </a:lnSpc>
              <a:spcBef>
                <a:spcPts val="0"/>
              </a:spcBef>
              <a:spcAft>
                <a:spcPts val="0"/>
              </a:spcAft>
              <a:buNone/>
            </a:pPr>
            <a:r>
              <a:rPr lang="en-US"/>
              <a:t>Telemedicine works – clients satisfied</a:t>
            </a:r>
            <a:endParaRPr/>
          </a:p>
        </p:txBody>
      </p:sp>
      <p:sp>
        <p:nvSpPr>
          <p:cNvPr id="1257" name="Google Shape;1257;g1855d5f4552_1_1069"/>
          <p:cNvSpPr/>
          <p:nvPr/>
        </p:nvSpPr>
        <p:spPr>
          <a:xfrm>
            <a:off x="1509292" y="1087001"/>
            <a:ext cx="10549500" cy="11856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36363"/>
              </a:buClr>
              <a:buSzPts val="2000"/>
              <a:buFont typeface="Arial"/>
              <a:buNone/>
            </a:pPr>
            <a:r>
              <a:rPr lang="en-US" sz="2000" b="1">
                <a:solidFill>
                  <a:srgbClr val="636363"/>
                </a:solidFill>
                <a:latin typeface="Arial"/>
                <a:ea typeface="Arial"/>
                <a:cs typeface="Arial"/>
                <a:sym typeface="Arial"/>
              </a:rPr>
              <a:t>40% calls where Telemedicine  discussed resulted in MA consultation</a:t>
            </a:r>
            <a:r>
              <a:rPr lang="en-US" sz="2000" i="0" u="none" strike="noStrike" cap="none">
                <a:solidFill>
                  <a:srgbClr val="636363"/>
                </a:solidFill>
                <a:latin typeface="Arial"/>
                <a:ea typeface="Arial"/>
                <a:cs typeface="Arial"/>
                <a:sym typeface="Arial"/>
              </a:rPr>
              <a:t>. </a:t>
            </a:r>
            <a:endParaRPr/>
          </a:p>
          <a:p>
            <a:pPr marL="0" marR="0" lvl="0" indent="0" algn="l" rtl="0">
              <a:lnSpc>
                <a:spcPct val="100000"/>
              </a:lnSpc>
              <a:spcBef>
                <a:spcPts val="0"/>
              </a:spcBef>
              <a:spcAft>
                <a:spcPts val="0"/>
              </a:spcAft>
              <a:buClr>
                <a:srgbClr val="636363"/>
              </a:buClr>
              <a:buSzPts val="2000"/>
              <a:buFont typeface="Arial"/>
              <a:buNone/>
            </a:pPr>
            <a:r>
              <a:rPr lang="en-US" sz="2000" i="0" u="none" strike="noStrike" cap="none">
                <a:solidFill>
                  <a:srgbClr val="636363"/>
                </a:solidFill>
                <a:latin typeface="Arial"/>
                <a:ea typeface="Arial"/>
                <a:cs typeface="Arial"/>
                <a:sym typeface="Arial"/>
              </a:rPr>
              <a:t>Once booked  </a:t>
            </a:r>
            <a:r>
              <a:rPr lang="en-US" sz="2000" b="1" i="0" u="none" strike="noStrike" cap="none">
                <a:solidFill>
                  <a:srgbClr val="636363"/>
                </a:solidFill>
                <a:latin typeface="Arial"/>
                <a:ea typeface="Arial"/>
                <a:cs typeface="Arial"/>
                <a:sym typeface="Arial"/>
              </a:rPr>
              <a:t>87% took MA service</a:t>
            </a:r>
            <a:endParaRPr sz="2000" b="1" i="0" u="none" strike="noStrike" cap="none">
              <a:solidFill>
                <a:srgbClr val="636363"/>
              </a:solidFill>
              <a:latin typeface="Arial"/>
              <a:ea typeface="Arial"/>
              <a:cs typeface="Arial"/>
              <a:sym typeface="Arial"/>
            </a:endParaRPr>
          </a:p>
        </p:txBody>
      </p:sp>
      <p:sp>
        <p:nvSpPr>
          <p:cNvPr id="1258" name="Google Shape;1258;g1855d5f4552_1_1069"/>
          <p:cNvSpPr/>
          <p:nvPr/>
        </p:nvSpPr>
        <p:spPr>
          <a:xfrm>
            <a:off x="7066451" y="2475568"/>
            <a:ext cx="4992300" cy="20571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636363"/>
              </a:buClr>
              <a:buSzPts val="2000"/>
              <a:buFont typeface="Arial"/>
              <a:buNone/>
            </a:pPr>
            <a:r>
              <a:rPr lang="en-US" sz="2000" b="1">
                <a:solidFill>
                  <a:srgbClr val="636363"/>
                </a:solidFill>
                <a:latin typeface="Arial"/>
                <a:ea typeface="Arial"/>
                <a:cs typeface="Arial"/>
                <a:sym typeface="Arial"/>
              </a:rPr>
              <a:t>Social media and direct web adverts had highest impact </a:t>
            </a:r>
            <a:r>
              <a:rPr lang="en-US" sz="2000">
                <a:solidFill>
                  <a:srgbClr val="636363"/>
                </a:solidFill>
                <a:latin typeface="Arial"/>
                <a:ea typeface="Arial"/>
                <a:cs typeface="Arial"/>
                <a:sym typeface="Arial"/>
              </a:rPr>
              <a:t>on driving contact with “MarieCall”.  </a:t>
            </a:r>
            <a:endParaRPr/>
          </a:p>
          <a:p>
            <a:pPr marL="0" marR="0" lvl="0" indent="0" algn="l" rtl="0">
              <a:lnSpc>
                <a:spcPct val="100000"/>
              </a:lnSpc>
              <a:spcBef>
                <a:spcPts val="0"/>
              </a:spcBef>
              <a:spcAft>
                <a:spcPts val="0"/>
              </a:spcAft>
              <a:buClr>
                <a:schemeClr val="lt1"/>
              </a:buClr>
              <a:buSzPts val="2000"/>
              <a:buFont typeface="Arial"/>
              <a:buNone/>
            </a:pPr>
            <a:endParaRPr sz="2000">
              <a:solidFill>
                <a:srgbClr val="636363"/>
              </a:solidFill>
              <a:latin typeface="Arial"/>
              <a:ea typeface="Arial"/>
              <a:cs typeface="Arial"/>
              <a:sym typeface="Arial"/>
            </a:endParaRPr>
          </a:p>
          <a:p>
            <a:pPr marL="0" marR="0" lvl="0" indent="0" algn="l" rtl="0">
              <a:lnSpc>
                <a:spcPct val="100000"/>
              </a:lnSpc>
              <a:spcBef>
                <a:spcPts val="0"/>
              </a:spcBef>
              <a:spcAft>
                <a:spcPts val="0"/>
              </a:spcAft>
              <a:buClr>
                <a:srgbClr val="636363"/>
              </a:buClr>
              <a:buSzPts val="2000"/>
              <a:buFont typeface="Arial"/>
              <a:buNone/>
            </a:pPr>
            <a:r>
              <a:rPr lang="en-US" sz="2000">
                <a:solidFill>
                  <a:srgbClr val="636363"/>
                </a:solidFill>
                <a:latin typeface="Arial"/>
                <a:ea typeface="Arial"/>
                <a:cs typeface="Arial"/>
                <a:sym typeface="Arial"/>
              </a:rPr>
              <a:t>(Does take time to establish sufficient client reach).</a:t>
            </a:r>
            <a:endParaRPr/>
          </a:p>
        </p:txBody>
      </p:sp>
      <p:sp>
        <p:nvSpPr>
          <p:cNvPr id="1259" name="Google Shape;1259;g1855d5f4552_1_1069"/>
          <p:cNvSpPr/>
          <p:nvPr/>
        </p:nvSpPr>
        <p:spPr>
          <a:xfrm>
            <a:off x="336000" y="1103249"/>
            <a:ext cx="720000" cy="720000"/>
          </a:xfrm>
          <a:prstGeom prst="rect">
            <a:avLst/>
          </a:prstGeom>
          <a:solidFill>
            <a:srgbClr val="00B0F0"/>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1</a:t>
            </a:r>
            <a:endParaRPr/>
          </a:p>
        </p:txBody>
      </p:sp>
      <p:sp>
        <p:nvSpPr>
          <p:cNvPr id="1260" name="Google Shape;1260;g1855d5f4552_1_1069"/>
          <p:cNvSpPr/>
          <p:nvPr/>
        </p:nvSpPr>
        <p:spPr>
          <a:xfrm>
            <a:off x="336000" y="2529152"/>
            <a:ext cx="720000" cy="720000"/>
          </a:xfrm>
          <a:prstGeom prst="rect">
            <a:avLst/>
          </a:prstGeom>
          <a:solidFill>
            <a:srgbClr val="00B050"/>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2</a:t>
            </a:r>
            <a:endParaRPr/>
          </a:p>
        </p:txBody>
      </p:sp>
      <p:sp>
        <p:nvSpPr>
          <p:cNvPr id="1261" name="Google Shape;1261;g1855d5f4552_1_1069"/>
          <p:cNvSpPr/>
          <p:nvPr/>
        </p:nvSpPr>
        <p:spPr>
          <a:xfrm>
            <a:off x="366668" y="4993175"/>
            <a:ext cx="720000" cy="720000"/>
          </a:xfrm>
          <a:prstGeom prst="rect">
            <a:avLst/>
          </a:prstGeom>
          <a:solidFill>
            <a:srgbClr val="8E004E"/>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3</a:t>
            </a:r>
            <a:endParaRPr/>
          </a:p>
        </p:txBody>
      </p:sp>
      <p:sp>
        <p:nvSpPr>
          <p:cNvPr id="1262" name="Google Shape;1262;g1855d5f4552_1_1069"/>
          <p:cNvSpPr/>
          <p:nvPr/>
        </p:nvSpPr>
        <p:spPr>
          <a:xfrm>
            <a:off x="1086668" y="1103249"/>
            <a:ext cx="324000" cy="720000"/>
          </a:xfrm>
          <a:prstGeom prst="rightArrow">
            <a:avLst>
              <a:gd name="adj1" fmla="val 50000"/>
              <a:gd name="adj2" fmla="val 100000"/>
            </a:avLst>
          </a:prstGeom>
          <a:solidFill>
            <a:srgbClr val="00B0F0"/>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9DCDF0"/>
              </a:solidFill>
              <a:latin typeface="Arial"/>
              <a:ea typeface="Arial"/>
              <a:cs typeface="Arial"/>
              <a:sym typeface="Arial"/>
            </a:endParaRPr>
          </a:p>
        </p:txBody>
      </p:sp>
      <p:sp>
        <p:nvSpPr>
          <p:cNvPr id="1263" name="Google Shape;1263;g1855d5f4552_1_1069"/>
          <p:cNvSpPr/>
          <p:nvPr/>
        </p:nvSpPr>
        <p:spPr>
          <a:xfrm>
            <a:off x="1086668" y="2529152"/>
            <a:ext cx="324000" cy="720000"/>
          </a:xfrm>
          <a:prstGeom prst="rightArrow">
            <a:avLst>
              <a:gd name="adj1" fmla="val 50000"/>
              <a:gd name="adj2" fmla="val 100000"/>
            </a:avLst>
          </a:prstGeom>
          <a:solidFill>
            <a:srgbClr val="00B050"/>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9DCDF0"/>
              </a:solidFill>
              <a:latin typeface="Arial"/>
              <a:ea typeface="Arial"/>
              <a:cs typeface="Arial"/>
              <a:sym typeface="Arial"/>
            </a:endParaRPr>
          </a:p>
        </p:txBody>
      </p:sp>
      <p:sp>
        <p:nvSpPr>
          <p:cNvPr id="1264" name="Google Shape;1264;g1855d5f4552_1_1069"/>
          <p:cNvSpPr/>
          <p:nvPr/>
        </p:nvSpPr>
        <p:spPr>
          <a:xfrm>
            <a:off x="1151132" y="4993175"/>
            <a:ext cx="324000" cy="720000"/>
          </a:xfrm>
          <a:prstGeom prst="rightArrow">
            <a:avLst>
              <a:gd name="adj1" fmla="val 50000"/>
              <a:gd name="adj2" fmla="val 100000"/>
            </a:avLst>
          </a:prstGeom>
          <a:solidFill>
            <a:srgbClr val="8E004E"/>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9DCDF0"/>
              </a:solidFill>
              <a:latin typeface="Arial"/>
              <a:ea typeface="Arial"/>
              <a:cs typeface="Arial"/>
              <a:sym typeface="Arial"/>
            </a:endParaRPr>
          </a:p>
        </p:txBody>
      </p:sp>
      <p:pic>
        <p:nvPicPr>
          <p:cNvPr id="1265" name="Google Shape;1265;g1855d5f4552_1_1069" descr="image"/>
          <p:cNvPicPr preferRelativeResize="0"/>
          <p:nvPr/>
        </p:nvPicPr>
        <p:blipFill rotWithShape="1">
          <a:blip r:embed="rId3">
            <a:alphaModFix/>
          </a:blip>
          <a:srcRect t="2448"/>
          <a:stretch/>
        </p:blipFill>
        <p:spPr>
          <a:xfrm>
            <a:off x="1527753" y="2475568"/>
            <a:ext cx="5421614" cy="2057096"/>
          </a:xfrm>
          <a:prstGeom prst="rect">
            <a:avLst/>
          </a:prstGeom>
          <a:noFill/>
          <a:ln>
            <a:noFill/>
          </a:ln>
        </p:spPr>
      </p:pic>
      <p:sp>
        <p:nvSpPr>
          <p:cNvPr id="1266" name="Google Shape;1266;g1855d5f4552_1_1069"/>
          <p:cNvSpPr/>
          <p:nvPr/>
        </p:nvSpPr>
        <p:spPr>
          <a:xfrm>
            <a:off x="1444464" y="4993175"/>
            <a:ext cx="10549500" cy="9453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636363"/>
                </a:solidFill>
                <a:latin typeface="Arial"/>
                <a:ea typeface="Arial"/>
                <a:cs typeface="Arial"/>
                <a:sym typeface="Arial"/>
              </a:rPr>
              <a:t>High client satisfaction </a:t>
            </a:r>
            <a:r>
              <a:rPr lang="en-US" sz="2000">
                <a:solidFill>
                  <a:srgbClr val="636363"/>
                </a:solidFill>
                <a:latin typeface="Arial"/>
                <a:ea typeface="Arial"/>
                <a:cs typeface="Arial"/>
                <a:sym typeface="Arial"/>
              </a:rPr>
              <a:t>- </a:t>
            </a:r>
            <a:r>
              <a:rPr lang="en-US" sz="2000" b="1">
                <a:solidFill>
                  <a:srgbClr val="636363"/>
                </a:solidFill>
                <a:latin typeface="Arial"/>
                <a:ea typeface="Arial"/>
                <a:cs typeface="Arial"/>
                <a:sym typeface="Arial"/>
              </a:rPr>
              <a:t>99% described their experience as good or very good </a:t>
            </a:r>
            <a:r>
              <a:rPr lang="en-US" sz="2000">
                <a:solidFill>
                  <a:srgbClr val="636363"/>
                </a:solidFill>
                <a:latin typeface="Arial"/>
                <a:ea typeface="Arial"/>
                <a:cs typeface="Arial"/>
                <a:sym typeface="Arial"/>
              </a:rPr>
              <a:t>with 76% rating it as ‘very good’. Overall net promotor score (NPS) of 79%</a:t>
            </a:r>
            <a:endParaRPr/>
          </a:p>
        </p:txBody>
      </p:sp>
      <p:sp>
        <p:nvSpPr>
          <p:cNvPr id="1267" name="Google Shape;1267;g1855d5f4552_1_1069"/>
          <p:cNvSpPr txBox="1"/>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103">
                <a:solidFill>
                  <a:schemeClr val="lt2"/>
                </a:solidFill>
                <a:latin typeface="Arial"/>
                <a:ea typeface="Arial"/>
                <a:cs typeface="Arial"/>
                <a:sym typeface="Arial"/>
              </a:rPr>
              <a:t>33</a:t>
            </a:fld>
            <a:endParaRPr sz="1103">
              <a:solidFill>
                <a:schemeClr val="lt2"/>
              </a:solidFill>
              <a:latin typeface="Arial"/>
              <a:ea typeface="Arial"/>
              <a:cs typeface="Arial"/>
              <a:sym typeface="Arial"/>
            </a:endParaRPr>
          </a:p>
        </p:txBody>
      </p:sp>
      <p:pic>
        <p:nvPicPr>
          <p:cNvPr id="1268" name="Google Shape;1268;g1855d5f4552_1_1069" descr="A picture containing bed, underpants, flag&#10;&#10;Description automatically generated"/>
          <p:cNvPicPr preferRelativeResize="0"/>
          <p:nvPr/>
        </p:nvPicPr>
        <p:blipFill rotWithShape="1">
          <a:blip r:embed="rId4">
            <a:alphaModFix/>
          </a:blip>
          <a:srcRect/>
          <a:stretch/>
        </p:blipFill>
        <p:spPr>
          <a:xfrm>
            <a:off x="10346999" y="176799"/>
            <a:ext cx="1558313" cy="971202"/>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g1855d5f4552_1_1086"/>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p>
            <a:pPr marL="0" lvl="0" indent="0" algn="l" rtl="0">
              <a:lnSpc>
                <a:spcPct val="90000"/>
              </a:lnSpc>
              <a:spcBef>
                <a:spcPts val="0"/>
              </a:spcBef>
              <a:spcAft>
                <a:spcPts val="0"/>
              </a:spcAft>
              <a:buNone/>
            </a:pPr>
            <a:r>
              <a:rPr lang="en-US"/>
              <a:t>E-health is key enabler - needs infrastructure AND people to get right information to women</a:t>
            </a:r>
            <a:endParaRPr/>
          </a:p>
        </p:txBody>
      </p:sp>
      <p:sp>
        <p:nvSpPr>
          <p:cNvPr id="1275" name="Google Shape;1275;g1855d5f4552_1_1086"/>
          <p:cNvSpPr/>
          <p:nvPr/>
        </p:nvSpPr>
        <p:spPr>
          <a:xfrm rot="5400000">
            <a:off x="961829" y="1078270"/>
            <a:ext cx="2290200" cy="3372900"/>
          </a:xfrm>
          <a:prstGeom prst="homePlate">
            <a:avLst>
              <a:gd name="adj" fmla="val 50000"/>
            </a:avLst>
          </a:prstGeom>
          <a:solidFill>
            <a:srgbClr val="D7E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g1855d5f4552_1_1086"/>
          <p:cNvSpPr txBox="1"/>
          <p:nvPr/>
        </p:nvSpPr>
        <p:spPr>
          <a:xfrm>
            <a:off x="420413" y="1619613"/>
            <a:ext cx="3372900" cy="16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Arial"/>
              <a:buNone/>
            </a:pPr>
            <a:r>
              <a:rPr lang="en-US" sz="2000" b="1" i="0" u="none" strike="noStrike" cap="none">
                <a:solidFill>
                  <a:srgbClr val="002060"/>
                </a:solidFill>
                <a:latin typeface="Arial"/>
                <a:ea typeface="Arial"/>
                <a:cs typeface="Arial"/>
                <a:sym typeface="Arial"/>
              </a:rPr>
              <a:t>How to</a:t>
            </a:r>
            <a:endParaRPr/>
          </a:p>
          <a:p>
            <a:pPr marL="0" marR="0" lvl="0" indent="0" algn="ctr" rtl="0">
              <a:lnSpc>
                <a:spcPct val="100000"/>
              </a:lnSpc>
              <a:spcBef>
                <a:spcPts val="0"/>
              </a:spcBef>
              <a:spcAft>
                <a:spcPts val="0"/>
              </a:spcAft>
              <a:buClr>
                <a:srgbClr val="002060"/>
              </a:buClr>
              <a:buSzPts val="2000"/>
              <a:buFont typeface="Arial"/>
              <a:buNone/>
            </a:pPr>
            <a:r>
              <a:rPr lang="en-US" sz="2000" b="0" i="0" u="none" strike="noStrike" cap="none">
                <a:solidFill>
                  <a:srgbClr val="002060"/>
                </a:solidFill>
                <a:latin typeface="Arial"/>
                <a:ea typeface="Arial"/>
                <a:cs typeface="Arial"/>
                <a:sym typeface="Arial"/>
              </a:rPr>
              <a:t>Empower people with knowledge to take healthcare into their own hands  </a:t>
            </a:r>
            <a:endParaRPr/>
          </a:p>
        </p:txBody>
      </p:sp>
      <p:pic>
        <p:nvPicPr>
          <p:cNvPr id="1277" name="Google Shape;1277;g1855d5f4552_1_1086" descr="A picture containing graphical user interface&#10;&#10;Description automatically generated"/>
          <p:cNvPicPr preferRelativeResize="0"/>
          <p:nvPr/>
        </p:nvPicPr>
        <p:blipFill rotWithShape="1">
          <a:blip r:embed="rId3">
            <a:alphaModFix/>
          </a:blip>
          <a:srcRect l="13330" t="9726" r="63890" b="76213"/>
          <a:stretch/>
        </p:blipFill>
        <p:spPr>
          <a:xfrm>
            <a:off x="1224199" y="3294079"/>
            <a:ext cx="1771200" cy="1737300"/>
          </a:xfrm>
          <a:prstGeom prst="ellipse">
            <a:avLst/>
          </a:prstGeom>
          <a:noFill/>
          <a:ln>
            <a:noFill/>
          </a:ln>
        </p:spPr>
      </p:pic>
      <p:sp>
        <p:nvSpPr>
          <p:cNvPr id="1278" name="Google Shape;1278;g1855d5f4552_1_1086"/>
          <p:cNvSpPr/>
          <p:nvPr/>
        </p:nvSpPr>
        <p:spPr>
          <a:xfrm>
            <a:off x="337988" y="4980849"/>
            <a:ext cx="1810200" cy="612600"/>
          </a:xfrm>
          <a:prstGeom prst="wedgeRectCallout">
            <a:avLst>
              <a:gd name="adj1" fmla="val -3394"/>
              <a:gd name="adj2" fmla="val -100968"/>
            </a:avLst>
          </a:prstGeom>
          <a:solidFill>
            <a:schemeClr val="accent2"/>
          </a:solidFill>
          <a:ln w="10775" cap="flat" cmpd="sng">
            <a:solidFill>
              <a:srgbClr val="9CA7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Deal with misinformation</a:t>
            </a:r>
            <a:endParaRPr/>
          </a:p>
        </p:txBody>
      </p:sp>
      <p:sp>
        <p:nvSpPr>
          <p:cNvPr id="1279" name="Google Shape;1279;g1855d5f4552_1_1086"/>
          <p:cNvSpPr/>
          <p:nvPr/>
        </p:nvSpPr>
        <p:spPr>
          <a:xfrm>
            <a:off x="2529556" y="4497430"/>
            <a:ext cx="2207100" cy="612600"/>
          </a:xfrm>
          <a:prstGeom prst="wedgeRectCallout">
            <a:avLst>
              <a:gd name="adj1" fmla="val -37069"/>
              <a:gd name="adj2" fmla="val -95637"/>
            </a:avLst>
          </a:prstGeom>
          <a:solidFill>
            <a:schemeClr val="accent2"/>
          </a:solidFill>
          <a:ln w="10775" cap="flat" cmpd="sng">
            <a:solidFill>
              <a:srgbClr val="9CA7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Access confidential advice</a:t>
            </a:r>
            <a:endParaRPr/>
          </a:p>
        </p:txBody>
      </p:sp>
      <p:pic>
        <p:nvPicPr>
          <p:cNvPr id="1280" name="Google Shape;1280;g1855d5f4552_1_1086"/>
          <p:cNvPicPr preferRelativeResize="0"/>
          <p:nvPr/>
        </p:nvPicPr>
        <p:blipFill rotWithShape="1">
          <a:blip r:embed="rId4">
            <a:alphaModFix/>
          </a:blip>
          <a:srcRect/>
          <a:stretch/>
        </p:blipFill>
        <p:spPr>
          <a:xfrm>
            <a:off x="4734181" y="1950664"/>
            <a:ext cx="4191818" cy="1478336"/>
          </a:xfrm>
          <a:prstGeom prst="rect">
            <a:avLst/>
          </a:prstGeom>
          <a:noFill/>
          <a:ln>
            <a:noFill/>
          </a:ln>
        </p:spPr>
      </p:pic>
      <p:sp>
        <p:nvSpPr>
          <p:cNvPr id="1281" name="Google Shape;1281;g1855d5f4552_1_1086"/>
          <p:cNvSpPr/>
          <p:nvPr/>
        </p:nvSpPr>
        <p:spPr>
          <a:xfrm>
            <a:off x="2279934" y="5515256"/>
            <a:ext cx="2207100" cy="612600"/>
          </a:xfrm>
          <a:prstGeom prst="wedgeRectCallout">
            <a:avLst>
              <a:gd name="adj1" fmla="val -37069"/>
              <a:gd name="adj2" fmla="val -95637"/>
            </a:avLst>
          </a:prstGeom>
          <a:solidFill>
            <a:schemeClr val="accent2"/>
          </a:solidFill>
          <a:ln w="10775" cap="flat" cmpd="sng">
            <a:solidFill>
              <a:srgbClr val="9CA7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Staying within regulatory rules</a:t>
            </a:r>
            <a:endParaRPr/>
          </a:p>
        </p:txBody>
      </p:sp>
      <p:sp>
        <p:nvSpPr>
          <p:cNvPr id="1282" name="Google Shape;1282;g1855d5f4552_1_1086"/>
          <p:cNvSpPr txBox="1"/>
          <p:nvPr/>
        </p:nvSpPr>
        <p:spPr>
          <a:xfrm>
            <a:off x="5018049" y="1484162"/>
            <a:ext cx="41745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83573"/>
              </a:buClr>
              <a:buSzPts val="1600"/>
              <a:buFont typeface="Arial"/>
              <a:buNone/>
            </a:pPr>
            <a:r>
              <a:rPr lang="en-US" sz="1600" b="1" i="0" u="none" strike="noStrike" cap="none">
                <a:solidFill>
                  <a:srgbClr val="283573"/>
                </a:solidFill>
                <a:latin typeface="Arial"/>
                <a:ea typeface="Arial"/>
                <a:cs typeface="Arial"/>
                <a:sym typeface="Arial"/>
              </a:rPr>
              <a:t>Growth in MSI Contact Centres Traffic</a:t>
            </a:r>
            <a:endParaRPr/>
          </a:p>
        </p:txBody>
      </p:sp>
      <p:pic>
        <p:nvPicPr>
          <p:cNvPr id="1283" name="Google Shape;1283;g1855d5f4552_1_1086"/>
          <p:cNvPicPr preferRelativeResize="0"/>
          <p:nvPr/>
        </p:nvPicPr>
        <p:blipFill rotWithShape="1">
          <a:blip r:embed="rId5">
            <a:alphaModFix/>
          </a:blip>
          <a:srcRect/>
          <a:stretch/>
        </p:blipFill>
        <p:spPr>
          <a:xfrm>
            <a:off x="5362836" y="3141165"/>
            <a:ext cx="3805067" cy="3097895"/>
          </a:xfrm>
          <a:prstGeom prst="rect">
            <a:avLst/>
          </a:prstGeom>
          <a:noFill/>
          <a:ln>
            <a:noFill/>
          </a:ln>
        </p:spPr>
      </p:pic>
      <p:sp>
        <p:nvSpPr>
          <p:cNvPr id="1284" name="Google Shape;1284;g1855d5f4552_1_1086"/>
          <p:cNvSpPr txBox="1"/>
          <p:nvPr/>
        </p:nvSpPr>
        <p:spPr>
          <a:xfrm>
            <a:off x="9395462" y="1950664"/>
            <a:ext cx="2625600" cy="16569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A4B4A"/>
              </a:buClr>
              <a:buSzPts val="1800"/>
              <a:buFont typeface="Arial"/>
              <a:buNone/>
            </a:pPr>
            <a:r>
              <a:rPr lang="en-US" sz="1800" b="0">
                <a:solidFill>
                  <a:srgbClr val="4A4B4A"/>
                </a:solidFill>
                <a:latin typeface="Arial"/>
                <a:ea typeface="Arial"/>
                <a:cs typeface="Arial"/>
                <a:sym typeface="Arial"/>
              </a:rPr>
              <a:t>Conversations with contact centre agents help clients make informed choices, dispel myths, misconceptions</a:t>
            </a:r>
            <a:endParaRPr/>
          </a:p>
        </p:txBody>
      </p:sp>
      <p:sp>
        <p:nvSpPr>
          <p:cNvPr id="1285" name="Google Shape;1285;g1855d5f4552_1_1086"/>
          <p:cNvSpPr txBox="1"/>
          <p:nvPr/>
        </p:nvSpPr>
        <p:spPr>
          <a:xfrm>
            <a:off x="9395462" y="3729800"/>
            <a:ext cx="2625600" cy="9234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A4B4A"/>
              </a:buClr>
              <a:buSzPts val="1800"/>
              <a:buFont typeface="Arial"/>
              <a:buNone/>
            </a:pPr>
            <a:r>
              <a:rPr lang="en-US" sz="1800" b="0">
                <a:solidFill>
                  <a:srgbClr val="4A4B4A"/>
                </a:solidFill>
                <a:latin typeface="Arial"/>
                <a:ea typeface="Arial"/>
                <a:cs typeface="Arial"/>
                <a:sym typeface="Arial"/>
              </a:rPr>
              <a:t>Multi-platform contact</a:t>
            </a:r>
            <a:endParaRPr/>
          </a:p>
        </p:txBody>
      </p:sp>
      <p:sp>
        <p:nvSpPr>
          <p:cNvPr id="1286" name="Google Shape;1286;g1855d5f4552_1_1086"/>
          <p:cNvSpPr txBox="1"/>
          <p:nvPr/>
        </p:nvSpPr>
        <p:spPr>
          <a:xfrm>
            <a:off x="9417526" y="4736025"/>
            <a:ext cx="2625600" cy="9234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A4B4A"/>
              </a:buClr>
              <a:buSzPts val="1800"/>
              <a:buFont typeface="Arial"/>
              <a:buNone/>
            </a:pPr>
            <a:r>
              <a:rPr lang="en-US" sz="1800" b="0">
                <a:solidFill>
                  <a:srgbClr val="4A4B4A"/>
                </a:solidFill>
                <a:latin typeface="Arial"/>
                <a:ea typeface="Arial"/>
                <a:cs typeface="Arial"/>
                <a:sym typeface="Arial"/>
              </a:rPr>
              <a:t>LARC uptake higher</a:t>
            </a:r>
            <a:endParaRPr/>
          </a:p>
        </p:txBody>
      </p:sp>
      <p:sp>
        <p:nvSpPr>
          <p:cNvPr id="1287" name="Google Shape;1287;g1855d5f4552_1_1086"/>
          <p:cNvSpPr txBox="1"/>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103">
                <a:solidFill>
                  <a:schemeClr val="lt2"/>
                </a:solidFill>
                <a:latin typeface="Arial"/>
                <a:ea typeface="Arial"/>
                <a:cs typeface="Arial"/>
                <a:sym typeface="Arial"/>
              </a:rPr>
              <a:t>34</a:t>
            </a:fld>
            <a:endParaRPr sz="1103">
              <a:solidFill>
                <a:schemeClr val="lt2"/>
              </a:solidFill>
              <a:latin typeface="Arial"/>
              <a:ea typeface="Arial"/>
              <a:cs typeface="Arial"/>
              <a:sym typeface="Arial"/>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g1855d5f4552_1_1104"/>
          <p:cNvSpPr/>
          <p:nvPr/>
        </p:nvSpPr>
        <p:spPr>
          <a:xfrm>
            <a:off x="6248400" y="1257300"/>
            <a:ext cx="5829300" cy="5099100"/>
          </a:xfrm>
          <a:prstGeom prst="roundRect">
            <a:avLst>
              <a:gd name="adj" fmla="val 16667"/>
            </a:avLst>
          </a:prstGeom>
          <a:solidFill>
            <a:schemeClr val="accent1"/>
          </a:solidFill>
          <a:ln w="10775" cap="flat" cmpd="sng">
            <a:solidFill>
              <a:srgbClr val="9CA7B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4" name="Google Shape;1294;g1855d5f4552_1_1104"/>
          <p:cNvSpPr txBox="1">
            <a:spLocks noGrp="1"/>
          </p:cNvSpPr>
          <p:nvPr>
            <p:ph type="title"/>
          </p:nvPr>
        </p:nvSpPr>
        <p:spPr>
          <a:xfrm>
            <a:off x="336000" y="618939"/>
            <a:ext cx="11520000" cy="747900"/>
          </a:xfrm>
          <a:prstGeom prst="rect">
            <a:avLst/>
          </a:prstGeom>
          <a:noFill/>
          <a:ln>
            <a:noFill/>
          </a:ln>
        </p:spPr>
        <p:txBody>
          <a:bodyPr spcFirstLastPara="1" wrap="square" lIns="0" tIns="0" rIns="0" bIns="45700" anchor="t" anchorCtr="0">
            <a:noAutofit/>
          </a:bodyPr>
          <a:lstStyle/>
          <a:p>
            <a:pPr marL="0" lvl="0" indent="0" algn="l" rtl="0">
              <a:lnSpc>
                <a:spcPct val="90000"/>
              </a:lnSpc>
              <a:spcBef>
                <a:spcPts val="0"/>
              </a:spcBef>
              <a:spcAft>
                <a:spcPts val="0"/>
              </a:spcAft>
              <a:buNone/>
            </a:pPr>
            <a:r>
              <a:rPr lang="en-US"/>
              <a:t>Collaborative partnerships help deliver right support </a:t>
            </a:r>
            <a:endParaRPr/>
          </a:p>
        </p:txBody>
      </p:sp>
      <p:pic>
        <p:nvPicPr>
          <p:cNvPr id="1295" name="Google Shape;1295;g1855d5f4552_1_1104"/>
          <p:cNvPicPr preferRelativeResize="0"/>
          <p:nvPr/>
        </p:nvPicPr>
        <p:blipFill rotWithShape="1">
          <a:blip r:embed="rId3">
            <a:alphaModFix/>
          </a:blip>
          <a:srcRect/>
          <a:stretch/>
        </p:blipFill>
        <p:spPr>
          <a:xfrm>
            <a:off x="9608488" y="2459425"/>
            <a:ext cx="2282711" cy="1029794"/>
          </a:xfrm>
          <a:prstGeom prst="rect">
            <a:avLst/>
          </a:prstGeom>
          <a:noFill/>
          <a:ln>
            <a:noFill/>
          </a:ln>
        </p:spPr>
      </p:pic>
      <p:pic>
        <p:nvPicPr>
          <p:cNvPr id="1296" name="Google Shape;1296;g1855d5f4552_1_1104" descr="CyberRwanda — YLabs"/>
          <p:cNvPicPr preferRelativeResize="0"/>
          <p:nvPr/>
        </p:nvPicPr>
        <p:blipFill rotWithShape="1">
          <a:blip r:embed="rId4">
            <a:alphaModFix/>
          </a:blip>
          <a:srcRect/>
          <a:stretch/>
        </p:blipFill>
        <p:spPr>
          <a:xfrm>
            <a:off x="6519183" y="2061689"/>
            <a:ext cx="1644300" cy="1651800"/>
          </a:xfrm>
          <a:prstGeom prst="roundRect">
            <a:avLst>
              <a:gd name="adj" fmla="val 16667"/>
            </a:avLst>
          </a:prstGeom>
          <a:noFill/>
          <a:ln>
            <a:noFill/>
          </a:ln>
        </p:spPr>
      </p:pic>
      <p:pic>
        <p:nvPicPr>
          <p:cNvPr id="1297" name="Google Shape;1297;g1855d5f4552_1_1104"/>
          <p:cNvPicPr preferRelativeResize="0"/>
          <p:nvPr/>
        </p:nvPicPr>
        <p:blipFill rotWithShape="1">
          <a:blip r:embed="rId5">
            <a:alphaModFix/>
          </a:blip>
          <a:srcRect/>
          <a:stretch/>
        </p:blipFill>
        <p:spPr>
          <a:xfrm>
            <a:off x="6952810" y="4010194"/>
            <a:ext cx="1210700" cy="2017836"/>
          </a:xfrm>
          <a:prstGeom prst="rect">
            <a:avLst/>
          </a:prstGeom>
          <a:noFill/>
          <a:ln>
            <a:noFill/>
          </a:ln>
        </p:spPr>
      </p:pic>
      <p:pic>
        <p:nvPicPr>
          <p:cNvPr id="1298" name="Google Shape;1298;g1855d5f4552_1_1104"/>
          <p:cNvPicPr preferRelativeResize="0"/>
          <p:nvPr/>
        </p:nvPicPr>
        <p:blipFill rotWithShape="1">
          <a:blip r:embed="rId6">
            <a:alphaModFix/>
          </a:blip>
          <a:srcRect/>
          <a:stretch/>
        </p:blipFill>
        <p:spPr>
          <a:xfrm>
            <a:off x="8391235" y="4691183"/>
            <a:ext cx="738562" cy="1435710"/>
          </a:xfrm>
          <a:prstGeom prst="rect">
            <a:avLst/>
          </a:prstGeom>
          <a:noFill/>
          <a:ln>
            <a:noFill/>
          </a:ln>
        </p:spPr>
      </p:pic>
      <p:pic>
        <p:nvPicPr>
          <p:cNvPr id="1299" name="Google Shape;1299;g1855d5f4552_1_1104"/>
          <p:cNvPicPr preferRelativeResize="0"/>
          <p:nvPr/>
        </p:nvPicPr>
        <p:blipFill rotWithShape="1">
          <a:blip r:embed="rId7">
            <a:alphaModFix/>
          </a:blip>
          <a:srcRect/>
          <a:stretch/>
        </p:blipFill>
        <p:spPr>
          <a:xfrm>
            <a:off x="8641771" y="3445490"/>
            <a:ext cx="1644328" cy="970255"/>
          </a:xfrm>
          <a:prstGeom prst="rect">
            <a:avLst/>
          </a:prstGeom>
          <a:noFill/>
          <a:ln>
            <a:noFill/>
          </a:ln>
        </p:spPr>
      </p:pic>
      <p:pic>
        <p:nvPicPr>
          <p:cNvPr id="1300" name="Google Shape;1300;g1855d5f4552_1_1104"/>
          <p:cNvPicPr preferRelativeResize="0"/>
          <p:nvPr/>
        </p:nvPicPr>
        <p:blipFill rotWithShape="1">
          <a:blip r:embed="rId8">
            <a:alphaModFix/>
          </a:blip>
          <a:srcRect/>
          <a:stretch/>
        </p:blipFill>
        <p:spPr>
          <a:xfrm>
            <a:off x="10184389" y="5019112"/>
            <a:ext cx="1166812" cy="976312"/>
          </a:xfrm>
          <a:prstGeom prst="rect">
            <a:avLst/>
          </a:prstGeom>
          <a:noFill/>
          <a:ln>
            <a:noFill/>
          </a:ln>
        </p:spPr>
      </p:pic>
      <p:pic>
        <p:nvPicPr>
          <p:cNvPr id="1301" name="Google Shape;1301;g1855d5f4552_1_1104" descr="logo"/>
          <p:cNvPicPr preferRelativeResize="0"/>
          <p:nvPr/>
        </p:nvPicPr>
        <p:blipFill rotWithShape="1">
          <a:blip r:embed="rId9">
            <a:alphaModFix/>
          </a:blip>
          <a:srcRect/>
          <a:stretch/>
        </p:blipFill>
        <p:spPr>
          <a:xfrm>
            <a:off x="9305184" y="4432581"/>
            <a:ext cx="2586015" cy="517203"/>
          </a:xfrm>
          <a:prstGeom prst="rect">
            <a:avLst/>
          </a:prstGeom>
          <a:noFill/>
          <a:ln>
            <a:noFill/>
          </a:ln>
        </p:spPr>
      </p:pic>
      <p:pic>
        <p:nvPicPr>
          <p:cNvPr id="1302" name="Google Shape;1302;g1855d5f4552_1_1104"/>
          <p:cNvPicPr preferRelativeResize="0"/>
          <p:nvPr/>
        </p:nvPicPr>
        <p:blipFill rotWithShape="1">
          <a:blip r:embed="rId10">
            <a:alphaModFix/>
          </a:blip>
          <a:srcRect/>
          <a:stretch/>
        </p:blipFill>
        <p:spPr>
          <a:xfrm>
            <a:off x="8284513" y="1956192"/>
            <a:ext cx="2647950" cy="542925"/>
          </a:xfrm>
          <a:prstGeom prst="rect">
            <a:avLst/>
          </a:prstGeom>
          <a:noFill/>
          <a:ln>
            <a:noFill/>
          </a:ln>
        </p:spPr>
      </p:pic>
      <p:sp>
        <p:nvSpPr>
          <p:cNvPr id="1303" name="Google Shape;1303;g1855d5f4552_1_1104"/>
          <p:cNvSpPr txBox="1"/>
          <p:nvPr/>
        </p:nvSpPr>
        <p:spPr>
          <a:xfrm>
            <a:off x="309321" y="1886535"/>
            <a:ext cx="5589000" cy="414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4A4B4A"/>
                </a:solidFill>
                <a:latin typeface="Arial"/>
                <a:ea typeface="Arial"/>
                <a:cs typeface="Arial"/>
                <a:sym typeface="Arial"/>
              </a:rPr>
              <a:t>MSI is addressing this opportunity through digital partnerships </a:t>
            </a:r>
            <a:endParaRPr/>
          </a:p>
          <a:p>
            <a:pPr marL="0" marR="0" lvl="0" indent="0" algn="l" rtl="0">
              <a:spcBef>
                <a:spcPts val="600"/>
              </a:spcBef>
              <a:spcAft>
                <a:spcPts val="0"/>
              </a:spcAft>
              <a:buNone/>
            </a:pPr>
            <a:endParaRPr sz="2400">
              <a:solidFill>
                <a:srgbClr val="4A4B4A"/>
              </a:solidFill>
              <a:latin typeface="Arial"/>
              <a:ea typeface="Arial"/>
              <a:cs typeface="Arial"/>
              <a:sym typeface="Arial"/>
            </a:endParaRPr>
          </a:p>
          <a:p>
            <a:pPr marL="0" marR="0" lvl="0" indent="0" algn="l" rtl="0">
              <a:spcBef>
                <a:spcPts val="600"/>
              </a:spcBef>
              <a:spcAft>
                <a:spcPts val="0"/>
              </a:spcAft>
              <a:buNone/>
            </a:pPr>
            <a:r>
              <a:rPr lang="en-US" sz="2400">
                <a:solidFill>
                  <a:srgbClr val="4A4B4A"/>
                </a:solidFill>
                <a:latin typeface="Arial"/>
                <a:ea typeface="Arial"/>
                <a:cs typeface="Arial"/>
                <a:sym typeface="Arial"/>
              </a:rPr>
              <a:t>+ Introduction of a virtual assistant in our contact centres. </a:t>
            </a:r>
            <a:endParaRPr/>
          </a:p>
          <a:p>
            <a:pPr marL="0" marR="0" lvl="0" indent="0" algn="l" rtl="0">
              <a:spcBef>
                <a:spcPts val="600"/>
              </a:spcBef>
              <a:spcAft>
                <a:spcPts val="0"/>
              </a:spcAft>
              <a:buNone/>
            </a:pPr>
            <a:endParaRPr sz="2400">
              <a:solidFill>
                <a:srgbClr val="4A4B4A"/>
              </a:solidFill>
              <a:latin typeface="Arial"/>
              <a:ea typeface="Arial"/>
              <a:cs typeface="Arial"/>
              <a:sym typeface="Arial"/>
            </a:endParaRPr>
          </a:p>
          <a:p>
            <a:pPr marL="0" marR="0" lvl="0" indent="0" algn="l" rtl="0">
              <a:spcBef>
                <a:spcPts val="600"/>
              </a:spcBef>
              <a:spcAft>
                <a:spcPts val="0"/>
              </a:spcAft>
              <a:buNone/>
            </a:pPr>
            <a:r>
              <a:rPr lang="en-US" sz="2400">
                <a:solidFill>
                  <a:srgbClr val="4A4B4A"/>
                </a:solidFill>
                <a:latin typeface="Arial"/>
                <a:ea typeface="Arial"/>
                <a:cs typeface="Arial"/>
                <a:sym typeface="Arial"/>
              </a:rPr>
              <a:t>+ Integrated client journey</a:t>
            </a:r>
            <a:endParaRPr/>
          </a:p>
          <a:p>
            <a:pPr marL="0" marR="0" lvl="0" indent="0" algn="l" rtl="0">
              <a:spcBef>
                <a:spcPts val="600"/>
              </a:spcBef>
              <a:spcAft>
                <a:spcPts val="0"/>
              </a:spcAft>
              <a:buNone/>
            </a:pPr>
            <a:endParaRPr sz="2000">
              <a:solidFill>
                <a:srgbClr val="4A4B4A"/>
              </a:solidFill>
              <a:latin typeface="Arial"/>
              <a:ea typeface="Arial"/>
              <a:cs typeface="Arial"/>
              <a:sym typeface="Arial"/>
            </a:endParaRPr>
          </a:p>
          <a:p>
            <a:pPr marL="0" marR="0" lvl="0" indent="0" algn="l" rtl="0">
              <a:spcBef>
                <a:spcPts val="600"/>
              </a:spcBef>
              <a:spcAft>
                <a:spcPts val="0"/>
              </a:spcAft>
              <a:buNone/>
            </a:pPr>
            <a:endParaRPr sz="2000">
              <a:solidFill>
                <a:srgbClr val="4A4B4A"/>
              </a:solidFill>
              <a:latin typeface="Arial"/>
              <a:ea typeface="Arial"/>
              <a:cs typeface="Arial"/>
              <a:sym typeface="Arial"/>
            </a:endParaRPr>
          </a:p>
          <a:p>
            <a:pPr marL="0" marR="0" lvl="0" indent="0" algn="l" rtl="0">
              <a:spcBef>
                <a:spcPts val="600"/>
              </a:spcBef>
              <a:spcAft>
                <a:spcPts val="0"/>
              </a:spcAft>
              <a:buNone/>
            </a:pPr>
            <a:endParaRPr sz="2000">
              <a:solidFill>
                <a:srgbClr val="4A4B4A"/>
              </a:solidFill>
              <a:latin typeface="Arial"/>
              <a:ea typeface="Arial"/>
              <a:cs typeface="Arial"/>
              <a:sym typeface="Arial"/>
            </a:endParaRPr>
          </a:p>
        </p:txBody>
      </p:sp>
      <p:sp>
        <p:nvSpPr>
          <p:cNvPr id="1304" name="Google Shape;1304;g1855d5f4552_1_1104"/>
          <p:cNvSpPr txBox="1"/>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103">
                <a:solidFill>
                  <a:schemeClr val="lt2"/>
                </a:solidFill>
                <a:latin typeface="Arial"/>
                <a:ea typeface="Arial"/>
                <a:cs typeface="Arial"/>
                <a:sym typeface="Arial"/>
              </a:rPr>
              <a:t>35</a:t>
            </a:fld>
            <a:endParaRPr sz="1103">
              <a:solidFill>
                <a:schemeClr val="lt2"/>
              </a:solidFill>
              <a:latin typeface="Arial"/>
              <a:ea typeface="Arial"/>
              <a:cs typeface="Arial"/>
              <a:sym typeface="Arial"/>
            </a:endParaRPr>
          </a:p>
        </p:txBody>
      </p:sp>
      <p:sp>
        <p:nvSpPr>
          <p:cNvPr id="1305" name="Google Shape;1305;g1855d5f4552_1_1104"/>
          <p:cNvSpPr txBox="1"/>
          <p:nvPr/>
        </p:nvSpPr>
        <p:spPr>
          <a:xfrm>
            <a:off x="6880256" y="1240464"/>
            <a:ext cx="42348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283573"/>
                </a:solidFill>
                <a:latin typeface="Arial"/>
                <a:ea typeface="Arial"/>
                <a:cs typeface="Arial"/>
                <a:sym typeface="Arial"/>
              </a:rPr>
              <a:t>Expanding space </a:t>
            </a:r>
            <a:endParaRPr sz="2800" b="1" i="0">
              <a:solidFill>
                <a:srgbClr val="283573"/>
              </a:solidFill>
              <a:latin typeface="Arial"/>
              <a:ea typeface="Arial"/>
              <a:cs typeface="Arial"/>
              <a:sym typeface="Arial"/>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g1855d5f4552_1_1121"/>
          <p:cNvSpPr txBox="1">
            <a:spLocks noGrp="1"/>
          </p:cNvSpPr>
          <p:nvPr>
            <p:ph type="title"/>
          </p:nvPr>
        </p:nvSpPr>
        <p:spPr>
          <a:xfrm>
            <a:off x="336552" y="-51404"/>
            <a:ext cx="11520000" cy="55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Governments can accelerate ehealth, clients trust it, but someone has to pay and systems need to connect</a:t>
            </a:r>
            <a:endParaRPr/>
          </a:p>
        </p:txBody>
      </p:sp>
      <p:sp>
        <p:nvSpPr>
          <p:cNvPr id="1312" name="Google Shape;1312;g1855d5f4552_1_1121"/>
          <p:cNvSpPr txBox="1">
            <a:spLocks noGrp="1"/>
          </p:cNvSpPr>
          <p:nvPr>
            <p:ph type="sldNum" idx="12"/>
          </p:nvPr>
        </p:nvSpPr>
        <p:spPr>
          <a:xfrm>
            <a:off x="336552" y="6356545"/>
            <a:ext cx="527100" cy="364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36</a:t>
            </a:fld>
            <a:endParaRPr/>
          </a:p>
        </p:txBody>
      </p:sp>
      <p:sp>
        <p:nvSpPr>
          <p:cNvPr id="1313" name="Google Shape;1313;g1855d5f4552_1_1121"/>
          <p:cNvSpPr/>
          <p:nvPr/>
        </p:nvSpPr>
        <p:spPr>
          <a:xfrm>
            <a:off x="8390525" y="248623"/>
            <a:ext cx="1423919" cy="1103843"/>
          </a:xfrm>
          <a:custGeom>
            <a:avLst/>
            <a:gdLst/>
            <a:ahLst/>
            <a:cxnLst/>
            <a:rect l="l" t="t" r="r" b="b"/>
            <a:pathLst>
              <a:path w="1420368" h="1101090" extrusionOk="0">
                <a:moveTo>
                  <a:pt x="0" y="0"/>
                </a:moveTo>
                <a:lnTo>
                  <a:pt x="1420368" y="0"/>
                </a:lnTo>
                <a:lnTo>
                  <a:pt x="1420368" y="1101090"/>
                </a:lnTo>
                <a:lnTo>
                  <a:pt x="0" y="1101090"/>
                </a:lnTo>
                <a:lnTo>
                  <a:pt x="0" y="0"/>
                </a:lnTo>
                <a:close/>
              </a:path>
            </a:pathLst>
          </a:custGeom>
          <a:noFill/>
          <a:ln>
            <a:noFill/>
          </a:ln>
        </p:spPr>
        <p:txBody>
          <a:bodyPr spcFirstLastPara="1" wrap="square" lIns="84200" tIns="0" rIns="0" bIns="0" anchor="t" anchorCtr="0">
            <a:noAutofit/>
          </a:bodyPr>
          <a:lstStyle/>
          <a:p>
            <a:pPr marL="0" marR="0" lvl="0" indent="0" algn="l" rtl="0">
              <a:lnSpc>
                <a:spcPct val="90000"/>
              </a:lnSpc>
              <a:spcBef>
                <a:spcPts val="0"/>
              </a:spcBef>
              <a:spcAft>
                <a:spcPts val="0"/>
              </a:spcAft>
              <a:buNone/>
            </a:pPr>
            <a:endParaRPr sz="4412">
              <a:solidFill>
                <a:srgbClr val="273573"/>
              </a:solidFill>
              <a:latin typeface="Arial"/>
              <a:ea typeface="Arial"/>
              <a:cs typeface="Arial"/>
              <a:sym typeface="Arial"/>
            </a:endParaRPr>
          </a:p>
        </p:txBody>
      </p:sp>
      <p:sp>
        <p:nvSpPr>
          <p:cNvPr id="1314" name="Google Shape;1314;g1855d5f4552_1_1121"/>
          <p:cNvSpPr txBox="1"/>
          <p:nvPr/>
        </p:nvSpPr>
        <p:spPr>
          <a:xfrm>
            <a:off x="13672835" y="-996946"/>
            <a:ext cx="3190500" cy="524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8" b="1">
                <a:solidFill>
                  <a:srgbClr val="000000"/>
                </a:solidFill>
                <a:latin typeface="Arial"/>
                <a:ea typeface="Arial"/>
                <a:cs typeface="Arial"/>
                <a:sym typeface="Arial"/>
              </a:rPr>
              <a:t>In Partnership</a:t>
            </a:r>
            <a:endParaRPr/>
          </a:p>
        </p:txBody>
      </p:sp>
      <p:sp>
        <p:nvSpPr>
          <p:cNvPr id="1315" name="Google Shape;1315;g1855d5f4552_1_1121"/>
          <p:cNvSpPr txBox="1"/>
          <p:nvPr/>
        </p:nvSpPr>
        <p:spPr>
          <a:xfrm>
            <a:off x="1192989" y="1447329"/>
            <a:ext cx="4184100" cy="4736400"/>
          </a:xfrm>
          <a:prstGeom prst="rect">
            <a:avLst/>
          </a:prstGeom>
          <a:solidFill>
            <a:srgbClr val="F2F2F2"/>
          </a:solidFill>
          <a:ln w="9525" cap="flat" cmpd="sng">
            <a:solidFill>
              <a:srgbClr val="D1DFF2"/>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2x more tech enabled eHealth solutions in Africa</a:t>
            </a:r>
            <a:r>
              <a:rPr lang="en-US" sz="2000" b="1" baseline="30000">
                <a:solidFill>
                  <a:srgbClr val="545454"/>
                </a:solidFill>
                <a:latin typeface="Arial"/>
                <a:ea typeface="Arial"/>
                <a:cs typeface="Arial"/>
                <a:sym typeface="Arial"/>
              </a:rPr>
              <a:t>1</a:t>
            </a:r>
            <a:r>
              <a:rPr lang="en-US" sz="2000" b="1">
                <a:solidFill>
                  <a:srgbClr val="545454"/>
                </a:solidFill>
                <a:latin typeface="Arial"/>
                <a:ea typeface="Arial"/>
                <a:cs typeface="Arial"/>
                <a:sym typeface="Arial"/>
              </a:rPr>
              <a:t> </a:t>
            </a:r>
            <a:endParaRPr/>
          </a:p>
          <a:p>
            <a:pPr marL="0" marR="0" lvl="0" indent="0" algn="l" rtl="0">
              <a:lnSpc>
                <a:spcPct val="100000"/>
              </a:lnSpc>
              <a:spcBef>
                <a:spcPts val="0"/>
              </a:spcBef>
              <a:spcAft>
                <a:spcPts val="0"/>
              </a:spcAft>
              <a:buClr>
                <a:srgbClr val="4A4B4A"/>
              </a:buClr>
              <a:buSzPts val="2000"/>
              <a:buFont typeface="Arial"/>
              <a:buNone/>
            </a:pPr>
            <a:endParaRPr sz="2000" b="1">
              <a:solidFill>
                <a:srgbClr val="545454"/>
              </a:solidFill>
              <a:latin typeface="Arial"/>
              <a:ea typeface="Arial"/>
              <a:cs typeface="Arial"/>
              <a:sym typeface="Arial"/>
            </a:endParaRPr>
          </a:p>
          <a:p>
            <a:pPr marL="285750" marR="0" lvl="0" indent="-285750" algn="l" rtl="0">
              <a:lnSpc>
                <a:spcPct val="100000"/>
              </a:lnSpc>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Growing evidence potential of ehealth </a:t>
            </a:r>
            <a:r>
              <a:rPr lang="en-US" sz="2000" b="0">
                <a:solidFill>
                  <a:srgbClr val="545454"/>
                </a:solidFill>
                <a:latin typeface="Arial"/>
                <a:ea typeface="Arial"/>
                <a:cs typeface="Arial"/>
                <a:sym typeface="Arial"/>
              </a:rPr>
              <a:t>– but needs more to reassure Governments &amp; investors</a:t>
            </a:r>
            <a:endParaRPr/>
          </a:p>
          <a:p>
            <a:pPr marL="285750" marR="0" lvl="0" indent="-158750" algn="l" rtl="0">
              <a:lnSpc>
                <a:spcPct val="100000"/>
              </a:lnSpc>
              <a:spcBef>
                <a:spcPts val="0"/>
              </a:spcBef>
              <a:spcAft>
                <a:spcPts val="0"/>
              </a:spcAft>
              <a:buClr>
                <a:srgbClr val="4A4B4A"/>
              </a:buClr>
              <a:buSzPts val="2000"/>
              <a:buFont typeface="Arial"/>
              <a:buNone/>
            </a:pPr>
            <a:endParaRPr sz="2000" b="0">
              <a:solidFill>
                <a:srgbClr val="545454"/>
              </a:solidFill>
              <a:latin typeface="Arial"/>
              <a:ea typeface="Arial"/>
              <a:cs typeface="Arial"/>
              <a:sym typeface="Arial"/>
            </a:endParaRPr>
          </a:p>
          <a:p>
            <a:pPr marL="285750" marR="0" lvl="0" indent="-285750" algn="l" rtl="0">
              <a:lnSpc>
                <a:spcPct val="100000"/>
              </a:lnSpc>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User  &amp; HCP acceptance and adoption key prerequisites</a:t>
            </a:r>
            <a:endParaRPr sz="2000" b="0">
              <a:solidFill>
                <a:srgbClr val="545454"/>
              </a:solidFill>
              <a:latin typeface="Arial"/>
              <a:ea typeface="Arial"/>
              <a:cs typeface="Arial"/>
              <a:sym typeface="Arial"/>
            </a:endParaRPr>
          </a:p>
          <a:p>
            <a:pPr marL="285750" marR="0" lvl="0" indent="-158750" algn="l" rtl="0">
              <a:lnSpc>
                <a:spcPct val="100000"/>
              </a:lnSpc>
              <a:spcBef>
                <a:spcPts val="0"/>
              </a:spcBef>
              <a:spcAft>
                <a:spcPts val="0"/>
              </a:spcAft>
              <a:buClr>
                <a:srgbClr val="4A4B4A"/>
              </a:buClr>
              <a:buSzPts val="2000"/>
              <a:buFont typeface="Arial"/>
              <a:buNone/>
            </a:pPr>
            <a:endParaRPr sz="2000" b="0">
              <a:solidFill>
                <a:srgbClr val="545454"/>
              </a:solidFill>
              <a:latin typeface="Arial"/>
              <a:ea typeface="Arial"/>
              <a:cs typeface="Arial"/>
              <a:sym typeface="Arial"/>
            </a:endParaRPr>
          </a:p>
          <a:p>
            <a:pPr marL="285750" marR="0" lvl="0" indent="-285750" algn="l" rtl="0">
              <a:lnSpc>
                <a:spcPct val="100000"/>
              </a:lnSpc>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Interoperability in technology</a:t>
            </a:r>
            <a:endParaRPr/>
          </a:p>
          <a:p>
            <a:pPr marL="285750" marR="0" lvl="0" indent="-158750" algn="l" rtl="0">
              <a:lnSpc>
                <a:spcPct val="100000"/>
              </a:lnSpc>
              <a:spcBef>
                <a:spcPts val="0"/>
              </a:spcBef>
              <a:spcAft>
                <a:spcPts val="0"/>
              </a:spcAft>
              <a:buClr>
                <a:srgbClr val="4A4B4A"/>
              </a:buClr>
              <a:buSzPts val="2000"/>
              <a:buFont typeface="Arial"/>
              <a:buNone/>
            </a:pPr>
            <a:endParaRPr sz="2000" b="1">
              <a:solidFill>
                <a:srgbClr val="545454"/>
              </a:solidFill>
              <a:latin typeface="Arial"/>
              <a:ea typeface="Arial"/>
              <a:cs typeface="Arial"/>
              <a:sym typeface="Arial"/>
            </a:endParaRPr>
          </a:p>
          <a:p>
            <a:pPr marL="285750" marR="0" lvl="0" indent="-285750" algn="l" rtl="0">
              <a:lnSpc>
                <a:spcPct val="100000"/>
              </a:lnSpc>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Generate evidence</a:t>
            </a:r>
            <a:endParaRPr sz="2000" b="0">
              <a:solidFill>
                <a:srgbClr val="545454"/>
              </a:solidFill>
              <a:latin typeface="Arial"/>
              <a:ea typeface="Arial"/>
              <a:cs typeface="Arial"/>
              <a:sym typeface="Arial"/>
            </a:endParaRPr>
          </a:p>
          <a:p>
            <a:pPr marL="285750" marR="0" lvl="0" indent="-171450" algn="l" rtl="0">
              <a:lnSpc>
                <a:spcPct val="100000"/>
              </a:lnSpc>
              <a:spcBef>
                <a:spcPts val="0"/>
              </a:spcBef>
              <a:spcAft>
                <a:spcPts val="0"/>
              </a:spcAft>
              <a:buClr>
                <a:srgbClr val="4A4B4A"/>
              </a:buClr>
              <a:buSzPts val="1800"/>
              <a:buFont typeface="Arial"/>
              <a:buNone/>
            </a:pPr>
            <a:endParaRPr sz="1800" b="0">
              <a:solidFill>
                <a:srgbClr val="4A4B4A"/>
              </a:solidFill>
              <a:latin typeface="Arial"/>
              <a:ea typeface="Arial"/>
              <a:cs typeface="Arial"/>
              <a:sym typeface="Arial"/>
            </a:endParaRPr>
          </a:p>
        </p:txBody>
      </p:sp>
      <p:sp>
        <p:nvSpPr>
          <p:cNvPr id="1316" name="Google Shape;1316;g1855d5f4552_1_1121"/>
          <p:cNvSpPr/>
          <p:nvPr/>
        </p:nvSpPr>
        <p:spPr>
          <a:xfrm>
            <a:off x="6482687" y="1521255"/>
            <a:ext cx="5372700" cy="4241100"/>
          </a:xfrm>
          <a:prstGeom prst="rect">
            <a:avLst/>
          </a:prstGeom>
          <a:solidFill>
            <a:srgbClr val="F2F2F2"/>
          </a:solidFill>
          <a:ln w="9525" cap="flat" cmpd="sng">
            <a:solidFill>
              <a:srgbClr val="D1DFF2"/>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Recognise &amp; use “Burning platforms”</a:t>
            </a:r>
            <a:endParaRPr sz="2000">
              <a:solidFill>
                <a:srgbClr val="545454"/>
              </a:solidFill>
              <a:latin typeface="Arial"/>
              <a:ea typeface="Arial"/>
              <a:cs typeface="Arial"/>
              <a:sym typeface="Arial"/>
            </a:endParaRPr>
          </a:p>
          <a:p>
            <a:pPr marL="285750" marR="0" lvl="0" indent="-158750" algn="l" rtl="0">
              <a:spcBef>
                <a:spcPts val="0"/>
              </a:spcBef>
              <a:spcAft>
                <a:spcPts val="0"/>
              </a:spcAft>
              <a:buClr>
                <a:schemeClr val="dk1"/>
              </a:buClr>
              <a:buSzPts val="2000"/>
              <a:buFont typeface="Arial"/>
              <a:buNone/>
            </a:pPr>
            <a:endParaRPr sz="2000" b="1">
              <a:solidFill>
                <a:srgbClr val="545454"/>
              </a:solidFill>
              <a:latin typeface="Arial"/>
              <a:ea typeface="Arial"/>
              <a:cs typeface="Arial"/>
              <a:sym typeface="Arial"/>
            </a:endParaRPr>
          </a:p>
          <a:p>
            <a:pPr marL="285750" marR="0" lvl="0" indent="-285750" algn="l" rtl="0">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Pilot &amp; develop mhealth protocols</a:t>
            </a:r>
            <a:endParaRPr/>
          </a:p>
          <a:p>
            <a:pPr marL="285750" marR="0" lvl="0" indent="-158750" algn="l" rtl="0">
              <a:spcBef>
                <a:spcPts val="0"/>
              </a:spcBef>
              <a:spcAft>
                <a:spcPts val="0"/>
              </a:spcAft>
              <a:buClr>
                <a:schemeClr val="dk1"/>
              </a:buClr>
              <a:buSzPts val="2000"/>
              <a:buFont typeface="Arial"/>
              <a:buNone/>
            </a:pPr>
            <a:endParaRPr sz="2000" b="1">
              <a:solidFill>
                <a:srgbClr val="545454"/>
              </a:solidFill>
              <a:latin typeface="Arial"/>
              <a:ea typeface="Arial"/>
              <a:cs typeface="Arial"/>
              <a:sym typeface="Arial"/>
            </a:endParaRPr>
          </a:p>
          <a:p>
            <a:pPr marL="285750" marR="0" lvl="0" indent="-285750" algn="l" rtl="0">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Consistent regulations </a:t>
            </a:r>
            <a:r>
              <a:rPr lang="en-US" sz="2000">
                <a:solidFill>
                  <a:srgbClr val="545454"/>
                </a:solidFill>
                <a:latin typeface="Arial"/>
                <a:ea typeface="Arial"/>
                <a:cs typeface="Arial"/>
                <a:sym typeface="Arial"/>
              </a:rPr>
              <a:t>simplify &amp; facilitate reimbursement; data privacy…</a:t>
            </a:r>
            <a:endParaRPr/>
          </a:p>
          <a:p>
            <a:pPr marL="285750" marR="0" lvl="0" indent="-158750" algn="l" rtl="0">
              <a:spcBef>
                <a:spcPts val="0"/>
              </a:spcBef>
              <a:spcAft>
                <a:spcPts val="0"/>
              </a:spcAft>
              <a:buClr>
                <a:schemeClr val="dk1"/>
              </a:buClr>
              <a:buSzPts val="2000"/>
              <a:buFont typeface="Arial"/>
              <a:buNone/>
            </a:pPr>
            <a:endParaRPr sz="2000">
              <a:solidFill>
                <a:srgbClr val="545454"/>
              </a:solidFill>
              <a:latin typeface="Arial"/>
              <a:ea typeface="Arial"/>
              <a:cs typeface="Arial"/>
              <a:sym typeface="Arial"/>
            </a:endParaRPr>
          </a:p>
          <a:p>
            <a:pPr marL="285750" marR="0" lvl="0" indent="-285750" algn="l" rtl="0">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Incorporate into health insurance </a:t>
            </a:r>
            <a:r>
              <a:rPr lang="en-US" sz="2000">
                <a:solidFill>
                  <a:srgbClr val="545454"/>
                </a:solidFill>
                <a:latin typeface="Arial"/>
                <a:ea typeface="Arial"/>
                <a:cs typeface="Arial"/>
                <a:sym typeface="Arial"/>
              </a:rPr>
              <a:t>schemes</a:t>
            </a:r>
            <a:endParaRPr/>
          </a:p>
          <a:p>
            <a:pPr marL="285750" marR="0" lvl="0" indent="-158750" algn="l" rtl="0">
              <a:spcBef>
                <a:spcPts val="0"/>
              </a:spcBef>
              <a:spcAft>
                <a:spcPts val="0"/>
              </a:spcAft>
              <a:buClr>
                <a:schemeClr val="dk1"/>
              </a:buClr>
              <a:buSzPts val="2000"/>
              <a:buFont typeface="Arial"/>
              <a:buNone/>
            </a:pPr>
            <a:endParaRPr sz="2000">
              <a:solidFill>
                <a:srgbClr val="545454"/>
              </a:solidFill>
              <a:latin typeface="Arial"/>
              <a:ea typeface="Arial"/>
              <a:cs typeface="Arial"/>
              <a:sym typeface="Arial"/>
            </a:endParaRPr>
          </a:p>
          <a:p>
            <a:pPr marL="285750" marR="0" lvl="0" indent="-285750" algn="l" rtl="0">
              <a:spcBef>
                <a:spcPts val="0"/>
              </a:spcBef>
              <a:spcAft>
                <a:spcPts val="0"/>
              </a:spcAft>
              <a:buClr>
                <a:srgbClr val="545454"/>
              </a:buClr>
              <a:buSzPts val="2000"/>
              <a:buFont typeface="Arial"/>
              <a:buChar char="•"/>
            </a:pPr>
            <a:r>
              <a:rPr lang="en-US" sz="2000" b="1">
                <a:solidFill>
                  <a:srgbClr val="545454"/>
                </a:solidFill>
                <a:latin typeface="Arial"/>
                <a:ea typeface="Arial"/>
                <a:cs typeface="Arial"/>
                <a:sym typeface="Arial"/>
              </a:rPr>
              <a:t>eHealth included in medical training &amp; education</a:t>
            </a:r>
            <a:endParaRPr/>
          </a:p>
        </p:txBody>
      </p:sp>
      <p:sp>
        <p:nvSpPr>
          <p:cNvPr id="1317" name="Google Shape;1317;g1855d5f4552_1_1121"/>
          <p:cNvSpPr/>
          <p:nvPr/>
        </p:nvSpPr>
        <p:spPr>
          <a:xfrm>
            <a:off x="485774" y="1103249"/>
            <a:ext cx="4741200" cy="364500"/>
          </a:xfrm>
          <a:prstGeom prst="rect">
            <a:avLst/>
          </a:prstGeom>
          <a:solidFill>
            <a:srgbClr val="00B050"/>
          </a:solidFill>
          <a:ln w="9525" cap="flat" cmpd="sng">
            <a:solidFill>
              <a:srgbClr val="D1DFF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Operationally </a:t>
            </a:r>
            <a:endParaRPr/>
          </a:p>
        </p:txBody>
      </p:sp>
      <p:sp>
        <p:nvSpPr>
          <p:cNvPr id="1318" name="Google Shape;1318;g1855d5f4552_1_1121"/>
          <p:cNvSpPr/>
          <p:nvPr/>
        </p:nvSpPr>
        <p:spPr>
          <a:xfrm>
            <a:off x="5377218" y="1074888"/>
            <a:ext cx="6478200" cy="364500"/>
          </a:xfrm>
          <a:prstGeom prst="rect">
            <a:avLst/>
          </a:prstGeom>
          <a:solidFill>
            <a:srgbClr val="00B050"/>
          </a:solidFill>
          <a:ln w="9525" cap="flat" cmpd="sng">
            <a:solidFill>
              <a:srgbClr val="D1DFF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Policy &amp; Regulations</a:t>
            </a:r>
            <a:endParaRPr/>
          </a:p>
        </p:txBody>
      </p:sp>
      <p:pic>
        <p:nvPicPr>
          <p:cNvPr id="1319" name="Google Shape;1319;g1855d5f4552_1_1121" descr="A picture containing graphical user interface&#10;&#10;Description automatically generated"/>
          <p:cNvPicPr preferRelativeResize="0"/>
          <p:nvPr/>
        </p:nvPicPr>
        <p:blipFill rotWithShape="1">
          <a:blip r:embed="rId3">
            <a:alphaModFix/>
          </a:blip>
          <a:srcRect l="13330" t="9726" r="63890" b="76213"/>
          <a:stretch/>
        </p:blipFill>
        <p:spPr>
          <a:xfrm>
            <a:off x="120398" y="3096910"/>
            <a:ext cx="1486500" cy="1457700"/>
          </a:xfrm>
          <a:prstGeom prst="ellipse">
            <a:avLst/>
          </a:prstGeom>
          <a:noFill/>
          <a:ln>
            <a:noFill/>
          </a:ln>
        </p:spPr>
      </p:pic>
      <p:pic>
        <p:nvPicPr>
          <p:cNvPr id="1320" name="Google Shape;1320;g1855d5f4552_1_1121" descr="A picture containing graphical user interface&#10;&#10;Description automatically generated"/>
          <p:cNvPicPr preferRelativeResize="0"/>
          <p:nvPr/>
        </p:nvPicPr>
        <p:blipFill rotWithShape="1">
          <a:blip r:embed="rId3">
            <a:alphaModFix/>
          </a:blip>
          <a:srcRect l="70698" t="5118" r="1723" b="74642"/>
          <a:stretch/>
        </p:blipFill>
        <p:spPr>
          <a:xfrm>
            <a:off x="5129461" y="3082468"/>
            <a:ext cx="1436400" cy="1408500"/>
          </a:xfrm>
          <a:prstGeom prst="ellipse">
            <a:avLst/>
          </a:prstGeom>
          <a:noFill/>
          <a:ln>
            <a:noFill/>
          </a:ln>
        </p:spPr>
      </p:pic>
      <p:sp>
        <p:nvSpPr>
          <p:cNvPr id="1321" name="Google Shape;1321;g1855d5f4552_1_1121"/>
          <p:cNvSpPr txBox="1"/>
          <p:nvPr/>
        </p:nvSpPr>
        <p:spPr>
          <a:xfrm>
            <a:off x="485775" y="5525548"/>
            <a:ext cx="11369700" cy="831000"/>
          </a:xfrm>
          <a:prstGeom prst="rect">
            <a:avLst/>
          </a:prstGeom>
          <a:solidFill>
            <a:srgbClr val="0077A3"/>
          </a:solidFill>
          <a:ln w="952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chemeClr val="accent5"/>
                </a:solidFill>
                <a:latin typeface="Arial"/>
                <a:ea typeface="Arial"/>
                <a:cs typeface="Arial"/>
                <a:sym typeface="Arial"/>
              </a:rPr>
              <a:t>MSI vision: Where no woman is more than 1 contact away and no more than 1 hour away from a safe service</a:t>
            </a:r>
            <a:endParaRPr/>
          </a:p>
        </p:txBody>
      </p:sp>
      <p:sp>
        <p:nvSpPr>
          <p:cNvPr id="1322" name="Google Shape;1322;g1855d5f4552_1_1121"/>
          <p:cNvSpPr txBox="1">
            <a:spLocks noGrp="1"/>
          </p:cNvSpPr>
          <p:nvPr>
            <p:ph type="ftr" idx="11"/>
          </p:nvPr>
        </p:nvSpPr>
        <p:spPr>
          <a:xfrm>
            <a:off x="7994651" y="6356545"/>
            <a:ext cx="3860700" cy="3645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MSI Reproductive Choices</a:t>
            </a:r>
            <a:endParaRPr/>
          </a:p>
        </p:txBody>
      </p:sp>
      <p:sp>
        <p:nvSpPr>
          <p:cNvPr id="1323" name="Google Shape;1323;g1855d5f4552_1_1121"/>
          <p:cNvSpPr txBox="1"/>
          <p:nvPr/>
        </p:nvSpPr>
        <p:spPr>
          <a:xfrm>
            <a:off x="1192989" y="6383970"/>
            <a:ext cx="4034100" cy="240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103">
                <a:solidFill>
                  <a:schemeClr val="lt2"/>
                </a:solidFill>
                <a:latin typeface="Arial"/>
                <a:ea typeface="Arial"/>
                <a:cs typeface="Arial"/>
                <a:sym typeface="Arial"/>
              </a:rPr>
              <a:t>Salient Health 2021 vs 2019</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g1855d5f4552_1_1138"/>
          <p:cNvSpPr txBox="1">
            <a:spLocks noGrp="1"/>
          </p:cNvSpPr>
          <p:nvPr>
            <p:ph type="ctrTitle"/>
          </p:nvPr>
        </p:nvSpPr>
        <p:spPr>
          <a:xfrm>
            <a:off x="670003" y="1347101"/>
            <a:ext cx="9448800" cy="1303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a:t>Thank you</a:t>
            </a:r>
            <a:endParaRPr/>
          </a:p>
        </p:txBody>
      </p:sp>
      <p:sp>
        <p:nvSpPr>
          <p:cNvPr id="1329" name="Google Shape;1329;g1855d5f4552_1_1138"/>
          <p:cNvSpPr txBox="1">
            <a:spLocks noGrp="1"/>
          </p:cNvSpPr>
          <p:nvPr>
            <p:ph type="subTitle" idx="1"/>
          </p:nvPr>
        </p:nvSpPr>
        <p:spPr>
          <a:xfrm>
            <a:off x="670003" y="2650471"/>
            <a:ext cx="9448800" cy="2567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3"/>
              </a:buClr>
              <a:buSzPts val="4500"/>
              <a:buNone/>
            </a:pPr>
            <a:r>
              <a:rPr lang="en-US"/>
              <a:t>For further information</a:t>
            </a:r>
            <a:endParaRPr/>
          </a:p>
          <a:p>
            <a:pPr marL="0" lvl="0" indent="0" algn="l" rtl="0">
              <a:lnSpc>
                <a:spcPct val="100000"/>
              </a:lnSpc>
              <a:spcBef>
                <a:spcPts val="0"/>
              </a:spcBef>
              <a:spcAft>
                <a:spcPts val="0"/>
              </a:spcAft>
              <a:buClr>
                <a:schemeClr val="accent3"/>
              </a:buClr>
              <a:buSzPts val="3200"/>
              <a:buNone/>
            </a:pPr>
            <a:r>
              <a:rPr lang="en-US" sz="3200"/>
              <a:t>Helen Blackholly, +447720549183</a:t>
            </a:r>
            <a:endParaRPr/>
          </a:p>
          <a:p>
            <a:pPr marL="0" lvl="0" indent="0" algn="l" rtl="0">
              <a:lnSpc>
                <a:spcPct val="100000"/>
              </a:lnSpc>
              <a:spcBef>
                <a:spcPts val="0"/>
              </a:spcBef>
              <a:spcAft>
                <a:spcPts val="0"/>
              </a:spcAft>
              <a:buClr>
                <a:schemeClr val="accent5"/>
              </a:buClr>
              <a:buSzPts val="3200"/>
              <a:buNone/>
            </a:pPr>
            <a:r>
              <a:rPr lang="en-US" sz="3200" u="sng">
                <a:solidFill>
                  <a:schemeClr val="accent5"/>
                </a:solidFill>
                <a:hlinkClick r:id="rId3">
                  <a:extLst>
                    <a:ext uri="{A12FA001-AC4F-418D-AE19-62706E023703}">
                      <ahyp:hlinkClr xmlns:ahyp="http://schemas.microsoft.com/office/drawing/2018/hyperlinkcolor" val="tx"/>
                    </a:ext>
                  </a:extLst>
                </a:hlinkClick>
              </a:rPr>
              <a:t>Helen.blackholly@msichoices.org</a:t>
            </a:r>
            <a:endParaRPr sz="3200">
              <a:solidFill>
                <a:schemeClr val="accent5"/>
              </a:solidFill>
            </a:endParaRPr>
          </a:p>
        </p:txBody>
      </p:sp>
      <p:sp>
        <p:nvSpPr>
          <p:cNvPr id="1330" name="Google Shape;1330;g1855d5f4552_1_1138"/>
          <p:cNvSpPr txBox="1">
            <a:spLocks noGrp="1"/>
          </p:cNvSpPr>
          <p:nvPr>
            <p:ph type="body" idx="2"/>
          </p:nvPr>
        </p:nvSpPr>
        <p:spPr>
          <a:xfrm>
            <a:off x="670003" y="5699506"/>
            <a:ext cx="3126300" cy="630300"/>
          </a:xfrm>
          <a:prstGeom prst="rect">
            <a:avLst/>
          </a:prstGeom>
          <a:noFill/>
          <a:ln>
            <a:noFill/>
          </a:ln>
        </p:spPr>
        <p:txBody>
          <a:bodyPr spcFirstLastPara="1" wrap="square" lIns="91425" tIns="45700" rIns="91425" bIns="45700" anchor="t" anchorCtr="0">
            <a:normAutofit/>
          </a:bodyPr>
          <a:lstStyle/>
          <a:p>
            <a:pPr marL="179890" lvl="0" indent="-179890" algn="l" rtl="0">
              <a:lnSpc>
                <a:spcPct val="127289"/>
              </a:lnSpc>
              <a:spcBef>
                <a:spcPts val="0"/>
              </a:spcBef>
              <a:spcAft>
                <a:spcPts val="0"/>
              </a:spcAft>
              <a:buClr>
                <a:srgbClr val="FFFFFF"/>
              </a:buClr>
              <a:buSzPts val="1103"/>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5"/>
        <p:cNvGrpSpPr/>
        <p:nvPr/>
      </p:nvGrpSpPr>
      <p:grpSpPr>
        <a:xfrm>
          <a:off x="0" y="0"/>
          <a:ext cx="0" cy="0"/>
          <a:chOff x="0" y="0"/>
          <a:chExt cx="0" cy="0"/>
        </a:xfrm>
      </p:grpSpPr>
      <p:pic>
        <p:nvPicPr>
          <p:cNvPr id="1336" name="Google Shape;1336;g188c3253f93_0_9"/>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337" name="Google Shape;1337;g188c3253f93_0_9"/>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E7E6E6"/>
                </a:solidFill>
                <a:latin typeface="Calibri"/>
                <a:ea typeface="Calibri"/>
                <a:cs typeface="Calibri"/>
                <a:sym typeface="Calibri"/>
              </a:rPr>
              <a:t>Q&amp;A: </a:t>
            </a:r>
            <a:r>
              <a:rPr lang="en-US" sz="3600" b="1" i="0" u="none" strike="noStrike" cap="none">
                <a:solidFill>
                  <a:srgbClr val="E7E6E6"/>
                </a:solidFill>
                <a:latin typeface="Calibri"/>
                <a:ea typeface="Calibri"/>
                <a:cs typeface="Calibri"/>
                <a:sym typeface="Calibri"/>
              </a:rPr>
              <a:t>Policy and Partnership for Digital Innovation </a:t>
            </a:r>
            <a:endParaRPr sz="3600" b="1" i="0" u="none" strike="noStrike" cap="none">
              <a:solidFill>
                <a:srgbClr val="E7E6E6"/>
              </a:solidFill>
              <a:latin typeface="Calibri"/>
              <a:ea typeface="Calibri"/>
              <a:cs typeface="Calibri"/>
              <a:sym typeface="Calibri"/>
            </a:endParaRPr>
          </a:p>
        </p:txBody>
      </p:sp>
      <p:sp>
        <p:nvSpPr>
          <p:cNvPr id="1338" name="Google Shape;1338;g188c3253f93_0_9"/>
          <p:cNvSpPr txBox="1"/>
          <p:nvPr/>
        </p:nvSpPr>
        <p:spPr>
          <a:xfrm>
            <a:off x="8406300" y="3377475"/>
            <a:ext cx="3770700" cy="18426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Dr. Helen Blackholly: </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Vice President and Technical Services Director</a:t>
            </a:r>
            <a:r>
              <a:rPr lang="en-US" sz="1800">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 MSI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AE294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Helen.Blackholly@MSIChoices.org</a:t>
            </a:r>
            <a:r>
              <a:rPr lang="en-US" sz="1800" b="1" i="0" u="none" strike="noStrike" cap="none">
                <a:solidFill>
                  <a:srgbClr val="AE2944"/>
                </a:solidFill>
                <a:latin typeface="Calibri"/>
                <a:ea typeface="Calibri"/>
                <a:cs typeface="Calibri"/>
                <a:sym typeface="Calibri"/>
              </a:rPr>
              <a:t> </a:t>
            </a:r>
            <a:endParaRPr sz="1800" b="1" i="0" u="none" strike="noStrike" cap="none">
              <a:solidFill>
                <a:srgbClr val="AE2944"/>
              </a:solidFill>
              <a:latin typeface="Calibri"/>
              <a:ea typeface="Calibri"/>
              <a:cs typeface="Calibri"/>
              <a:sym typeface="Calibri"/>
            </a:endParaRPr>
          </a:p>
        </p:txBody>
      </p:sp>
      <p:sp>
        <p:nvSpPr>
          <p:cNvPr id="1339" name="Google Shape;1339;g188c3253f93_0_9"/>
          <p:cNvSpPr txBox="1"/>
          <p:nvPr/>
        </p:nvSpPr>
        <p:spPr>
          <a:xfrm>
            <a:off x="628825" y="6106500"/>
            <a:ext cx="107685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endParaRPr sz="2000" b="0" i="0" u="none" strike="noStrike" cap="none">
              <a:solidFill>
                <a:srgbClr val="000000"/>
              </a:solidFill>
              <a:latin typeface="Arial"/>
              <a:ea typeface="Arial"/>
              <a:cs typeface="Arial"/>
              <a:sym typeface="Arial"/>
            </a:endParaRPr>
          </a:p>
        </p:txBody>
      </p:sp>
      <p:pic>
        <p:nvPicPr>
          <p:cNvPr id="1340" name="Google Shape;1340;g188c3253f93_0_9"/>
          <p:cNvPicPr preferRelativeResize="0"/>
          <p:nvPr/>
        </p:nvPicPr>
        <p:blipFill rotWithShape="1">
          <a:blip r:embed="rId5">
            <a:alphaModFix/>
          </a:blip>
          <a:srcRect/>
          <a:stretch/>
        </p:blipFill>
        <p:spPr>
          <a:xfrm>
            <a:off x="11950" y="3377475"/>
            <a:ext cx="1719030" cy="1842550"/>
          </a:xfrm>
          <a:prstGeom prst="rect">
            <a:avLst/>
          </a:prstGeom>
          <a:noFill/>
          <a:ln>
            <a:noFill/>
          </a:ln>
        </p:spPr>
      </p:pic>
      <p:pic>
        <p:nvPicPr>
          <p:cNvPr id="1341" name="Google Shape;1341;g188c3253f93_0_9"/>
          <p:cNvPicPr preferRelativeResize="0"/>
          <p:nvPr/>
        </p:nvPicPr>
        <p:blipFill>
          <a:blip r:embed="rId6">
            <a:alphaModFix/>
          </a:blip>
          <a:stretch>
            <a:fillRect/>
          </a:stretch>
        </p:blipFill>
        <p:spPr>
          <a:xfrm>
            <a:off x="6575759" y="3377475"/>
            <a:ext cx="1862491" cy="1842550"/>
          </a:xfrm>
          <a:prstGeom prst="rect">
            <a:avLst/>
          </a:prstGeom>
          <a:noFill/>
          <a:ln>
            <a:noFill/>
          </a:ln>
        </p:spPr>
      </p:pic>
      <p:sp>
        <p:nvSpPr>
          <p:cNvPr id="1342" name="Google Shape;1342;g188c3253f93_0_9"/>
          <p:cNvSpPr txBox="1"/>
          <p:nvPr/>
        </p:nvSpPr>
        <p:spPr>
          <a:xfrm>
            <a:off x="1654775" y="3377475"/>
            <a:ext cx="4854900" cy="18426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1" i="0" u="none" strike="noStrike" cap="none">
                <a:solidFill>
                  <a:srgbClr val="000000"/>
                </a:solidFill>
                <a:latin typeface="Arial"/>
                <a:ea typeface="Arial"/>
                <a:cs typeface="Arial"/>
                <a:sym typeface="Arial"/>
              </a:rPr>
              <a:t>Prof. Unnop Jaisamrarn: </a:t>
            </a:r>
            <a:br>
              <a:rPr lang="en-US" sz="1600" b="1"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Chief of the FP and RH Unit in the Department of OBGYN, Faculty of Medicine at Chulalongkorn University in Bangkok, Thailand. Chair, Sexual &amp; Reproductive Health Committee, AOFOG</a:t>
            </a:r>
            <a:endParaRPr sz="1600"/>
          </a:p>
          <a:p>
            <a:pPr marL="0" marR="0" lvl="0" indent="0" algn="l" rtl="0">
              <a:lnSpc>
                <a:spcPct val="100000"/>
              </a:lnSpc>
              <a:spcBef>
                <a:spcPts val="0"/>
              </a:spcBef>
              <a:spcAft>
                <a:spcPts val="0"/>
              </a:spcAft>
              <a:buClr>
                <a:srgbClr val="000000"/>
              </a:buClr>
              <a:buSzPts val="1800"/>
              <a:buFont typeface="Arial"/>
              <a:buNone/>
            </a:pPr>
            <a:r>
              <a:rPr lang="en-US" sz="1600" b="1" i="0" u="sng" strike="noStrike" cap="none">
                <a:solidFill>
                  <a:srgbClr val="AE2944"/>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dr.unnop@yahoo.com</a:t>
            </a:r>
            <a:r>
              <a:rPr lang="en-US" sz="1600" b="1" i="0" u="none" strike="noStrike" cap="none">
                <a:solidFill>
                  <a:srgbClr val="AE2944"/>
                </a:solidFill>
                <a:latin typeface="Calibri"/>
                <a:ea typeface="Calibri"/>
                <a:cs typeface="Calibri"/>
                <a:sym typeface="Calibri"/>
              </a:rPr>
              <a:t>;  </a:t>
            </a:r>
            <a:r>
              <a:rPr lang="en-US" sz="1600" b="1" i="0" u="sng" strike="noStrike" cap="none">
                <a:solidFill>
                  <a:srgbClr val="AE2944"/>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Unnop.J@Chula.ac.th</a:t>
            </a:r>
            <a:endParaRPr sz="1600" b="1" i="0" u="none" strike="noStrike" cap="none">
              <a:solidFill>
                <a:srgbClr val="AE2944"/>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Google Shape;1348;g16a935c028a_0_149"/>
          <p:cNvPicPr preferRelativeResize="0"/>
          <p:nvPr/>
        </p:nvPicPr>
        <p:blipFill>
          <a:blip r:embed="rId3">
            <a:alphaModFix/>
          </a:blip>
          <a:stretch>
            <a:fillRect/>
          </a:stretch>
        </p:blipFill>
        <p:spPr>
          <a:xfrm>
            <a:off x="152400" y="381000"/>
            <a:ext cx="11887202" cy="6378038"/>
          </a:xfrm>
          <a:prstGeom prst="rect">
            <a:avLst/>
          </a:prstGeom>
          <a:noFill/>
          <a:ln>
            <a:noFill/>
          </a:ln>
        </p:spPr>
      </p:pic>
      <p:pic>
        <p:nvPicPr>
          <p:cNvPr id="1349" name="Google Shape;1349;g16a935c028a_0_149"/>
          <p:cNvPicPr preferRelativeResize="0"/>
          <p:nvPr/>
        </p:nvPicPr>
        <p:blipFill>
          <a:blip r:embed="rId4">
            <a:alphaModFix/>
          </a:blip>
          <a:stretch>
            <a:fillRect/>
          </a:stretch>
        </p:blipFill>
        <p:spPr>
          <a:xfrm>
            <a:off x="8345313" y="0"/>
            <a:ext cx="2695575" cy="1352550"/>
          </a:xfrm>
          <a:prstGeom prst="rect">
            <a:avLst/>
          </a:prstGeom>
          <a:noFill/>
          <a:ln>
            <a:noFill/>
          </a:ln>
        </p:spPr>
      </p:pic>
      <p:pic>
        <p:nvPicPr>
          <p:cNvPr id="1350" name="Google Shape;1350;g16a935c028a_0_149"/>
          <p:cNvPicPr preferRelativeResize="0"/>
          <p:nvPr/>
        </p:nvPicPr>
        <p:blipFill>
          <a:blip r:embed="rId4">
            <a:alphaModFix/>
          </a:blip>
          <a:stretch>
            <a:fillRect/>
          </a:stretch>
        </p:blipFill>
        <p:spPr>
          <a:xfrm>
            <a:off x="8475738" y="5505450"/>
            <a:ext cx="2695575" cy="1352550"/>
          </a:xfrm>
          <a:prstGeom prst="rect">
            <a:avLst/>
          </a:prstGeom>
          <a:noFill/>
          <a:ln>
            <a:noFill/>
          </a:ln>
        </p:spPr>
      </p:pic>
      <p:pic>
        <p:nvPicPr>
          <p:cNvPr id="1351" name="Google Shape;1351;g16a935c028a_0_149"/>
          <p:cNvPicPr preferRelativeResize="0"/>
          <p:nvPr/>
        </p:nvPicPr>
        <p:blipFill>
          <a:blip r:embed="rId5">
            <a:alphaModFix/>
          </a:blip>
          <a:stretch>
            <a:fillRect/>
          </a:stretch>
        </p:blipFill>
        <p:spPr>
          <a:xfrm>
            <a:off x="464825" y="5950938"/>
            <a:ext cx="1204101" cy="461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1"/>
        <p:cNvGrpSpPr/>
        <p:nvPr/>
      </p:nvGrpSpPr>
      <p:grpSpPr>
        <a:xfrm>
          <a:off x="0" y="0"/>
          <a:ext cx="0" cy="0"/>
          <a:chOff x="0" y="0"/>
          <a:chExt cx="0" cy="0"/>
        </a:xfrm>
      </p:grpSpPr>
      <p:sp>
        <p:nvSpPr>
          <p:cNvPr id="802" name="Google Shape;802;g17e540f5586_1_7"/>
          <p:cNvSpPr txBox="1"/>
          <p:nvPr/>
        </p:nvSpPr>
        <p:spPr>
          <a:xfrm>
            <a:off x="3058550" y="1962000"/>
            <a:ext cx="8737200" cy="3175200"/>
          </a:xfrm>
          <a:prstGeom prst="rect">
            <a:avLst/>
          </a:prstGeom>
          <a:solidFill>
            <a:srgbClr val="D5DBE5"/>
          </a:solidFill>
          <a:ln>
            <a:noFill/>
          </a:ln>
        </p:spPr>
        <p:txBody>
          <a:bodyPr spcFirstLastPara="1" wrap="square" lIns="91425" tIns="45700" rIns="91425" bIns="45700" anchor="ctr" anchorCtr="0">
            <a:noAutofit/>
          </a:bodyPr>
          <a:lstStyle/>
          <a:p>
            <a:pPr marL="457200" marR="0" lvl="0" indent="0" algn="ctr" rtl="0">
              <a:lnSpc>
                <a:spcPct val="115000"/>
              </a:lnSpc>
              <a:spcBef>
                <a:spcPts val="0"/>
              </a:spcBef>
              <a:spcAft>
                <a:spcPts val="0"/>
              </a:spcAft>
              <a:buClr>
                <a:srgbClr val="000000"/>
              </a:buClr>
              <a:buSzPts val="2800"/>
              <a:buFont typeface="Arial"/>
              <a:buNone/>
            </a:pPr>
            <a:r>
              <a:rPr lang="en-US" sz="2800" b="1" i="1">
                <a:latin typeface="Calibri"/>
                <a:ea typeface="Calibri"/>
                <a:cs typeface="Calibri"/>
                <a:sym typeface="Calibri"/>
              </a:rPr>
              <a:t> </a:t>
            </a:r>
            <a:endParaRPr sz="1800" b="1" i="1" u="none" strike="noStrike" cap="none">
              <a:solidFill>
                <a:srgbClr val="000000"/>
              </a:solidFill>
              <a:latin typeface="Arial"/>
              <a:ea typeface="Arial"/>
              <a:cs typeface="Arial"/>
              <a:sym typeface="Arial"/>
            </a:endParaRPr>
          </a:p>
        </p:txBody>
      </p:sp>
      <p:pic>
        <p:nvPicPr>
          <p:cNvPr id="803" name="Google Shape;803;g17e540f5586_1_7"/>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804" name="Google Shape;804;g17e540f5586_1_7"/>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P</a:t>
            </a:r>
            <a:r>
              <a:rPr lang="en-US" sz="3600" b="1">
                <a:solidFill>
                  <a:srgbClr val="E7E6E6"/>
                </a:solidFill>
                <a:latin typeface="Calibri"/>
                <a:ea typeface="Calibri"/>
                <a:cs typeface="Calibri"/>
                <a:sym typeface="Calibri"/>
              </a:rPr>
              <a:t>anel #1 - </a:t>
            </a:r>
            <a:r>
              <a:rPr lang="en-US" sz="3600" b="1">
                <a:solidFill>
                  <a:schemeClr val="lt2"/>
                </a:solidFill>
                <a:latin typeface="Calibri"/>
                <a:ea typeface="Calibri"/>
                <a:cs typeface="Calibri"/>
                <a:sym typeface="Calibri"/>
              </a:rPr>
              <a:t>Business Approaches</a:t>
            </a:r>
            <a:r>
              <a:rPr lang="en-US" sz="3600" b="1">
                <a:solidFill>
                  <a:srgbClr val="E7E6E6"/>
                </a:solidFill>
                <a:latin typeface="Calibri"/>
                <a:ea typeface="Calibri"/>
                <a:cs typeface="Calibri"/>
                <a:sym typeface="Calibri"/>
              </a:rPr>
              <a:t> </a:t>
            </a:r>
            <a:endParaRPr sz="1100" b="1" i="1" u="none" strike="noStrike" cap="none">
              <a:solidFill>
                <a:srgbClr val="000000"/>
              </a:solidFill>
              <a:latin typeface="Arial"/>
              <a:ea typeface="Arial"/>
              <a:cs typeface="Arial"/>
              <a:sym typeface="Arial"/>
            </a:endParaRPr>
          </a:p>
        </p:txBody>
      </p:sp>
      <p:sp>
        <p:nvSpPr>
          <p:cNvPr id="805" name="Google Shape;805;g17e540f5586_1_7"/>
          <p:cNvSpPr txBox="1"/>
          <p:nvPr/>
        </p:nvSpPr>
        <p:spPr>
          <a:xfrm>
            <a:off x="3173300" y="1962000"/>
            <a:ext cx="7939800" cy="104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b="1" i="1">
                <a:solidFill>
                  <a:schemeClr val="dk1"/>
                </a:solidFill>
                <a:latin typeface="Calibri"/>
                <a:ea typeface="Calibri"/>
                <a:cs typeface="Calibri"/>
                <a:sym typeface="Calibri"/>
              </a:rPr>
              <a:t>Moderator: Rodio Diallo Senior Program Officer</a:t>
            </a:r>
            <a:endParaRPr sz="2600" b="1"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2600" b="1" i="1">
                <a:solidFill>
                  <a:schemeClr val="dk1"/>
                </a:solidFill>
                <a:latin typeface="Calibri"/>
                <a:ea typeface="Calibri"/>
                <a:cs typeface="Calibri"/>
                <a:sym typeface="Calibri"/>
              </a:rPr>
              <a:t>Bill &amp; Melinda Gates Foundation</a:t>
            </a:r>
            <a:endParaRPr sz="2600" b="1" i="1">
              <a:solidFill>
                <a:schemeClr val="dk1"/>
              </a:solidFill>
              <a:latin typeface="Calibri"/>
              <a:ea typeface="Calibri"/>
              <a:cs typeface="Calibri"/>
              <a:sym typeface="Calibri"/>
            </a:endParaRPr>
          </a:p>
        </p:txBody>
      </p:sp>
      <p:sp>
        <p:nvSpPr>
          <p:cNvPr id="806" name="Google Shape;806;g17e540f5586_1_7"/>
          <p:cNvSpPr txBox="1"/>
          <p:nvPr/>
        </p:nvSpPr>
        <p:spPr>
          <a:xfrm>
            <a:off x="3210950" y="3078550"/>
            <a:ext cx="83511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Rodio Diallo leads the private sector pharmacy and drug shop bodies of work portfolio to expand contraceptive access and uptake in the Gates Foundation priority geographies for family planning. She is the technical support for Family Planning working with the Foundation’s Africa Regional Office (ARO) and family planning initiative teams, working from Abuja, Nigeria.</a:t>
            </a:r>
            <a:endParaRPr sz="20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p:txBody>
      </p:sp>
      <p:pic>
        <p:nvPicPr>
          <p:cNvPr id="807" name="Google Shape;807;g17e540f5586_1_7"/>
          <p:cNvPicPr preferRelativeResize="0"/>
          <p:nvPr/>
        </p:nvPicPr>
        <p:blipFill rotWithShape="1">
          <a:blip r:embed="rId4">
            <a:alphaModFix/>
          </a:blip>
          <a:srcRect l="4963" r="4963"/>
          <a:stretch/>
        </p:blipFill>
        <p:spPr>
          <a:xfrm>
            <a:off x="529275" y="2420850"/>
            <a:ext cx="1768650" cy="1768650"/>
          </a:xfrm>
          <a:prstGeom prst="rect">
            <a:avLst/>
          </a:prstGeom>
          <a:noFill/>
          <a:ln>
            <a:noFill/>
          </a:ln>
        </p:spPr>
      </p:pic>
      <p:sp>
        <p:nvSpPr>
          <p:cNvPr id="808" name="Google Shape;808;g17e540f5586_1_7"/>
          <p:cNvSpPr txBox="1"/>
          <p:nvPr/>
        </p:nvSpPr>
        <p:spPr>
          <a:xfrm>
            <a:off x="3325700" y="4623525"/>
            <a:ext cx="617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800"/>
              <a:buFont typeface="Arial"/>
              <a:buNone/>
            </a:pPr>
            <a:r>
              <a:rPr lang="en-US" sz="1800" b="1">
                <a:solidFill>
                  <a:srgbClr val="AE2944"/>
                </a:solidFill>
                <a:latin typeface="Calibri"/>
                <a:ea typeface="Calibri"/>
                <a:cs typeface="Calibri"/>
                <a:sym typeface="Calibri"/>
              </a:rPr>
              <a:t>rodio.diallo@gatesfoundation.org </a:t>
            </a:r>
            <a:endParaRPr b="1">
              <a:solidFill>
                <a:srgbClr val="AE2944"/>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g16a935c028a_0_163"/>
          <p:cNvSpPr txBox="1">
            <a:spLocks noGrp="1"/>
          </p:cNvSpPr>
          <p:nvPr>
            <p:ph type="title"/>
          </p:nvPr>
        </p:nvSpPr>
        <p:spPr>
          <a:xfrm>
            <a:off x="393922" y="226493"/>
            <a:ext cx="8162700" cy="1325700"/>
          </a:xfrm>
          <a:prstGeom prst="rect">
            <a:avLst/>
          </a:prstGeom>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chemeClr val="dk1"/>
              </a:buClr>
              <a:buSzPts val="1100"/>
              <a:buFont typeface="Arial"/>
              <a:buNone/>
            </a:pPr>
            <a:r>
              <a:rPr lang="en-US" sz="3600">
                <a:solidFill>
                  <a:srgbClr val="F65050"/>
                </a:solidFill>
                <a:latin typeface="Arial"/>
                <a:ea typeface="Arial"/>
                <a:cs typeface="Arial"/>
                <a:sym typeface="Arial"/>
              </a:rPr>
              <a:t>Project scope</a:t>
            </a:r>
            <a:endParaRPr sz="3600">
              <a:solidFill>
                <a:srgbClr val="F65050"/>
              </a:solidFill>
              <a:latin typeface="Arial"/>
              <a:ea typeface="Arial"/>
              <a:cs typeface="Arial"/>
              <a:sym typeface="Arial"/>
            </a:endParaRPr>
          </a:p>
          <a:p>
            <a:pPr marL="0" lvl="0" indent="0" algn="l" rtl="0">
              <a:spcBef>
                <a:spcPts val="0"/>
              </a:spcBef>
              <a:spcAft>
                <a:spcPts val="0"/>
              </a:spcAft>
              <a:buNone/>
            </a:pPr>
            <a:endParaRPr/>
          </a:p>
        </p:txBody>
      </p:sp>
      <p:pic>
        <p:nvPicPr>
          <p:cNvPr id="1358" name="Google Shape;1358;g16a935c028a_0_163"/>
          <p:cNvPicPr preferRelativeResize="0"/>
          <p:nvPr/>
        </p:nvPicPr>
        <p:blipFill>
          <a:blip r:embed="rId3">
            <a:alphaModFix/>
          </a:blip>
          <a:stretch>
            <a:fillRect/>
          </a:stretch>
        </p:blipFill>
        <p:spPr>
          <a:xfrm>
            <a:off x="5285355" y="818993"/>
            <a:ext cx="6366572" cy="5001006"/>
          </a:xfrm>
          <a:prstGeom prst="rect">
            <a:avLst/>
          </a:prstGeom>
          <a:noFill/>
          <a:ln>
            <a:noFill/>
          </a:ln>
        </p:spPr>
      </p:pic>
      <p:sp>
        <p:nvSpPr>
          <p:cNvPr id="1359" name="Google Shape;1359;g16a935c028a_0_163"/>
          <p:cNvSpPr txBox="1"/>
          <p:nvPr/>
        </p:nvSpPr>
        <p:spPr>
          <a:xfrm>
            <a:off x="556400" y="1427575"/>
            <a:ext cx="4479300" cy="5410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chemeClr val="dk1"/>
              </a:buClr>
              <a:buSzPts val="1100"/>
              <a:buFont typeface="Arial"/>
              <a:buNone/>
            </a:pPr>
            <a:r>
              <a:rPr lang="en-US" sz="1800">
                <a:solidFill>
                  <a:schemeClr val="dk1"/>
                </a:solidFill>
              </a:rPr>
              <a:t>PATH conducted a landscape analysis to inform policy and regulatory change for </a:t>
            </a:r>
            <a:r>
              <a:rPr lang="en-US" sz="1800" b="1">
                <a:solidFill>
                  <a:schemeClr val="dk1"/>
                </a:solidFill>
              </a:rPr>
              <a:t>drug shops and pharmacies</a:t>
            </a:r>
            <a:r>
              <a:rPr lang="en-US" sz="1800">
                <a:solidFill>
                  <a:schemeClr val="dk1"/>
                </a:solidFill>
              </a:rPr>
              <a:t>, </a:t>
            </a:r>
            <a:r>
              <a:rPr lang="en-US" sz="1800" b="1">
                <a:solidFill>
                  <a:schemeClr val="dk1"/>
                </a:solidFill>
              </a:rPr>
              <a:t>direct-to-consumer</a:t>
            </a:r>
            <a:r>
              <a:rPr lang="en-US" sz="1800">
                <a:solidFill>
                  <a:schemeClr val="dk1"/>
                </a:solidFill>
              </a:rPr>
              <a:t> (DTC), and </a:t>
            </a:r>
            <a:r>
              <a:rPr lang="en-US" sz="1800" b="1">
                <a:solidFill>
                  <a:schemeClr val="dk1"/>
                </a:solidFill>
              </a:rPr>
              <a:t>digital counseling </a:t>
            </a:r>
            <a:r>
              <a:rPr lang="en-US" sz="1800">
                <a:solidFill>
                  <a:schemeClr val="dk1"/>
                </a:solidFill>
              </a:rPr>
              <a:t>(DC) channels within select geographies: Ethiopia, India, Kenya, Nigeria, and Pakistan.</a:t>
            </a:r>
            <a:endParaRPr sz="1800">
              <a:solidFill>
                <a:schemeClr val="dk1"/>
              </a:solidFill>
            </a:endParaRPr>
          </a:p>
          <a:p>
            <a:pPr marL="0" lvl="0" indent="0" algn="l" rtl="0">
              <a:lnSpc>
                <a:spcPct val="115000"/>
              </a:lnSpc>
              <a:spcBef>
                <a:spcPts val="600"/>
              </a:spcBef>
              <a:spcAft>
                <a:spcPts val="0"/>
              </a:spcAft>
              <a:buNone/>
            </a:pPr>
            <a:endParaRPr sz="1800">
              <a:solidFill>
                <a:schemeClr val="dk1"/>
              </a:solidFill>
            </a:endParaRPr>
          </a:p>
          <a:p>
            <a:pPr marL="0" lvl="0" indent="0" algn="l" rtl="0">
              <a:lnSpc>
                <a:spcPct val="115000"/>
              </a:lnSpc>
              <a:spcBef>
                <a:spcPts val="600"/>
              </a:spcBef>
              <a:spcAft>
                <a:spcPts val="0"/>
              </a:spcAft>
              <a:buClr>
                <a:schemeClr val="dk1"/>
              </a:buClr>
              <a:buSzPts val="1100"/>
              <a:buFont typeface="Arial"/>
              <a:buNone/>
            </a:pPr>
            <a:r>
              <a:rPr lang="en-US" sz="1800">
                <a:solidFill>
                  <a:schemeClr val="dk1"/>
                </a:solidFill>
              </a:rPr>
              <a:t>Methods:</a:t>
            </a:r>
            <a:endParaRPr sz="1800">
              <a:solidFill>
                <a:schemeClr val="dk1"/>
              </a:solidFill>
            </a:endParaRPr>
          </a:p>
          <a:p>
            <a:pPr marL="457200" lvl="0" indent="-342900" algn="l" rtl="0">
              <a:lnSpc>
                <a:spcPct val="115000"/>
              </a:lnSpc>
              <a:spcBef>
                <a:spcPts val="600"/>
              </a:spcBef>
              <a:spcAft>
                <a:spcPts val="0"/>
              </a:spcAft>
              <a:buClr>
                <a:schemeClr val="dk1"/>
              </a:buClr>
              <a:buSzPts val="1800"/>
              <a:buChar char="●"/>
            </a:pPr>
            <a:r>
              <a:rPr lang="en-US" sz="1800">
                <a:solidFill>
                  <a:schemeClr val="dk1"/>
                </a:solidFill>
              </a:rPr>
              <a:t>Desk review of partner resources and national policies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Stakeholder consultations to supplement desk review</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rPr>
              <a:t>Identification of policy gaps and advocacy opportunities</a:t>
            </a:r>
            <a:endParaRPr sz="18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1360" name="Google Shape;1360;g16a935c028a_0_163"/>
          <p:cNvPicPr preferRelativeResize="0"/>
          <p:nvPr/>
        </p:nvPicPr>
        <p:blipFill>
          <a:blip r:embed="rId4">
            <a:alphaModFix/>
          </a:blip>
          <a:stretch>
            <a:fillRect/>
          </a:stretch>
        </p:blipFill>
        <p:spPr>
          <a:xfrm>
            <a:off x="10949550" y="6164272"/>
            <a:ext cx="914899" cy="350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g16a935c028a_0_174"/>
          <p:cNvSpPr txBox="1">
            <a:spLocks noGrp="1"/>
          </p:cNvSpPr>
          <p:nvPr>
            <p:ph type="title"/>
          </p:nvPr>
        </p:nvSpPr>
        <p:spPr>
          <a:xfrm>
            <a:off x="351497" y="109393"/>
            <a:ext cx="8162700" cy="1325700"/>
          </a:xfrm>
          <a:prstGeom prst="rect">
            <a:avLst/>
          </a:prstGeom>
        </p:spPr>
        <p:txBody>
          <a:bodyPr spcFirstLastPara="1" wrap="square" lIns="91425" tIns="45700" rIns="91425" bIns="45700" anchor="ctr" anchorCtr="0">
            <a:normAutofit/>
          </a:bodyPr>
          <a:lstStyle/>
          <a:p>
            <a:pPr marL="0" lvl="0" indent="0" algn="l" rtl="0">
              <a:lnSpc>
                <a:spcPct val="110000"/>
              </a:lnSpc>
              <a:spcBef>
                <a:spcPts val="0"/>
              </a:spcBef>
              <a:spcAft>
                <a:spcPts val="0"/>
              </a:spcAft>
              <a:buNone/>
            </a:pPr>
            <a:r>
              <a:rPr lang="en-US" sz="3600">
                <a:solidFill>
                  <a:srgbClr val="F65050"/>
                </a:solidFill>
                <a:latin typeface="Arial"/>
                <a:ea typeface="Arial"/>
                <a:cs typeface="Arial"/>
                <a:sym typeface="Arial"/>
              </a:rPr>
              <a:t>Context</a:t>
            </a:r>
            <a:endParaRPr sz="3600">
              <a:solidFill>
                <a:srgbClr val="F65050"/>
              </a:solidFill>
              <a:latin typeface="Arial"/>
              <a:ea typeface="Arial"/>
              <a:cs typeface="Arial"/>
              <a:sym typeface="Arial"/>
            </a:endParaRPr>
          </a:p>
          <a:p>
            <a:pPr marL="0" lvl="0" indent="0" algn="l" rtl="0">
              <a:spcBef>
                <a:spcPts val="0"/>
              </a:spcBef>
              <a:spcAft>
                <a:spcPts val="0"/>
              </a:spcAft>
              <a:buNone/>
            </a:pPr>
            <a:endParaRPr/>
          </a:p>
        </p:txBody>
      </p:sp>
      <p:pic>
        <p:nvPicPr>
          <p:cNvPr id="1367" name="Google Shape;1367;g16a935c028a_0_174"/>
          <p:cNvPicPr preferRelativeResize="0"/>
          <p:nvPr/>
        </p:nvPicPr>
        <p:blipFill>
          <a:blip r:embed="rId3">
            <a:alphaModFix/>
          </a:blip>
          <a:stretch>
            <a:fillRect/>
          </a:stretch>
        </p:blipFill>
        <p:spPr>
          <a:xfrm>
            <a:off x="10949550" y="6164272"/>
            <a:ext cx="914899" cy="350725"/>
          </a:xfrm>
          <a:prstGeom prst="rect">
            <a:avLst/>
          </a:prstGeom>
          <a:noFill/>
          <a:ln>
            <a:noFill/>
          </a:ln>
        </p:spPr>
      </p:pic>
      <p:pic>
        <p:nvPicPr>
          <p:cNvPr id="1368" name="Google Shape;1368;g16a935c028a_0_174"/>
          <p:cNvPicPr preferRelativeResize="0"/>
          <p:nvPr/>
        </p:nvPicPr>
        <p:blipFill>
          <a:blip r:embed="rId4">
            <a:alphaModFix/>
          </a:blip>
          <a:stretch>
            <a:fillRect/>
          </a:stretch>
        </p:blipFill>
        <p:spPr>
          <a:xfrm>
            <a:off x="4221475" y="1961875"/>
            <a:ext cx="3638075" cy="3469250"/>
          </a:xfrm>
          <a:prstGeom prst="rect">
            <a:avLst/>
          </a:prstGeom>
          <a:noFill/>
          <a:ln>
            <a:noFill/>
          </a:ln>
        </p:spPr>
      </p:pic>
      <p:sp>
        <p:nvSpPr>
          <p:cNvPr id="1369" name="Google Shape;1369;g16a935c028a_0_174"/>
          <p:cNvSpPr txBox="1"/>
          <p:nvPr/>
        </p:nvSpPr>
        <p:spPr>
          <a:xfrm>
            <a:off x="1185850" y="820075"/>
            <a:ext cx="10202700" cy="1098900"/>
          </a:xfrm>
          <a:prstGeom prst="rect">
            <a:avLst/>
          </a:prstGeom>
          <a:noFill/>
          <a:ln w="9525" cap="flat" cmpd="sng">
            <a:solidFill>
              <a:srgbClr val="674EA7"/>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Pharmacies</a:t>
            </a:r>
            <a:r>
              <a:rPr lang="en-US" sz="1800">
                <a:solidFill>
                  <a:schemeClr val="dk1"/>
                </a:solidFill>
              </a:rPr>
              <a:t> are retail facilities that sell both prescription and over-the-counter medicines and are typically overseen by a licensed pharmacist. </a:t>
            </a:r>
            <a:r>
              <a:rPr lang="en-US" sz="1800" b="1">
                <a:solidFill>
                  <a:schemeClr val="dk1"/>
                </a:solidFill>
              </a:rPr>
              <a:t>Drug shops </a:t>
            </a:r>
            <a:r>
              <a:rPr lang="en-US" sz="1800">
                <a:solidFill>
                  <a:schemeClr val="dk1"/>
                </a:solidFill>
              </a:rPr>
              <a:t>are typically lower-level retail outlets that sell over-the-counter medications, and which usually do not have a licensed provider on staff</a:t>
            </a:r>
            <a:r>
              <a:rPr lang="en-US" sz="1200">
                <a:solidFill>
                  <a:schemeClr val="dk1"/>
                </a:solidFill>
              </a:rPr>
              <a:t>.</a:t>
            </a:r>
            <a:endParaRPr>
              <a:latin typeface="Calibri"/>
              <a:ea typeface="Calibri"/>
              <a:cs typeface="Calibri"/>
              <a:sym typeface="Calibri"/>
            </a:endParaRPr>
          </a:p>
        </p:txBody>
      </p:sp>
      <p:sp>
        <p:nvSpPr>
          <p:cNvPr id="1370" name="Google Shape;1370;g16a935c028a_0_174"/>
          <p:cNvSpPr txBox="1"/>
          <p:nvPr/>
        </p:nvSpPr>
        <p:spPr>
          <a:xfrm>
            <a:off x="351500" y="2254625"/>
            <a:ext cx="3638100" cy="3329400"/>
          </a:xfrm>
          <a:prstGeom prst="rect">
            <a:avLst/>
          </a:prstGeom>
          <a:noFill/>
          <a:ln w="9525" cap="flat" cmpd="sng">
            <a:solidFill>
              <a:srgbClr val="D5A6BD"/>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800" b="1">
                <a:solidFill>
                  <a:schemeClr val="dk1"/>
                </a:solidFill>
              </a:rPr>
              <a:t>Direct-to-consumer (DTC) channels </a:t>
            </a:r>
            <a:r>
              <a:rPr lang="en-US" sz="1800">
                <a:solidFill>
                  <a:schemeClr val="dk1"/>
                </a:solidFill>
              </a:rPr>
              <a:t>sell products directly to consumers, without third-party retailers, wholesalers, and other “middlemen.” Common DTC channels include </a:t>
            </a:r>
            <a:r>
              <a:rPr lang="en-US" sz="1800" b="1">
                <a:solidFill>
                  <a:schemeClr val="dk1"/>
                </a:solidFill>
              </a:rPr>
              <a:t>e-commerce websites </a:t>
            </a:r>
            <a:r>
              <a:rPr lang="en-US" sz="1800">
                <a:solidFill>
                  <a:schemeClr val="dk1"/>
                </a:solidFill>
              </a:rPr>
              <a:t>(including e-pharmacies), apps, and direct sales by phone and door-to-door. </a:t>
            </a:r>
            <a:endParaRPr sz="1800">
              <a:solidFill>
                <a:schemeClr val="dk1"/>
              </a:solidFill>
            </a:endParaRPr>
          </a:p>
          <a:p>
            <a:pPr marL="0" lvl="0" indent="0" algn="l" rtl="0">
              <a:spcBef>
                <a:spcPts val="0"/>
              </a:spcBef>
              <a:spcAft>
                <a:spcPts val="0"/>
              </a:spcAft>
              <a:buNone/>
            </a:pPr>
            <a:endParaRPr sz="1800">
              <a:latin typeface="Calibri"/>
              <a:ea typeface="Calibri"/>
              <a:cs typeface="Calibri"/>
              <a:sym typeface="Calibri"/>
            </a:endParaRPr>
          </a:p>
        </p:txBody>
      </p:sp>
      <p:pic>
        <p:nvPicPr>
          <p:cNvPr id="1371" name="Google Shape;1371;g16a935c028a_0_174"/>
          <p:cNvPicPr preferRelativeResize="0"/>
          <p:nvPr/>
        </p:nvPicPr>
        <p:blipFill>
          <a:blip r:embed="rId5">
            <a:alphaModFix/>
          </a:blip>
          <a:stretch>
            <a:fillRect/>
          </a:stretch>
        </p:blipFill>
        <p:spPr>
          <a:xfrm>
            <a:off x="6022712" y="3980000"/>
            <a:ext cx="35625" cy="1631500"/>
          </a:xfrm>
          <a:prstGeom prst="rect">
            <a:avLst/>
          </a:prstGeom>
          <a:noFill/>
          <a:ln>
            <a:noFill/>
          </a:ln>
        </p:spPr>
      </p:pic>
      <p:pic>
        <p:nvPicPr>
          <p:cNvPr id="1372" name="Google Shape;1372;g16a935c028a_0_174"/>
          <p:cNvPicPr preferRelativeResize="0"/>
          <p:nvPr/>
        </p:nvPicPr>
        <p:blipFill>
          <a:blip r:embed="rId6">
            <a:alphaModFix/>
          </a:blip>
          <a:stretch>
            <a:fillRect/>
          </a:stretch>
        </p:blipFill>
        <p:spPr>
          <a:xfrm>
            <a:off x="5862623" y="3675200"/>
            <a:ext cx="350725" cy="350725"/>
          </a:xfrm>
          <a:prstGeom prst="rect">
            <a:avLst/>
          </a:prstGeom>
          <a:noFill/>
          <a:ln>
            <a:noFill/>
          </a:ln>
        </p:spPr>
      </p:pic>
      <p:sp>
        <p:nvSpPr>
          <p:cNvPr id="1373" name="Google Shape;1373;g16a935c028a_0_174"/>
          <p:cNvSpPr txBox="1"/>
          <p:nvPr/>
        </p:nvSpPr>
        <p:spPr>
          <a:xfrm>
            <a:off x="804913" y="5736225"/>
            <a:ext cx="10166400" cy="1037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800" i="1">
                <a:solidFill>
                  <a:schemeClr val="dk1"/>
                </a:solidFill>
              </a:rPr>
              <a:t>These three channels have natural areas of overlap from a policy perspective (e.g., regulation of e-pharmacies), and in some cases </a:t>
            </a:r>
            <a:r>
              <a:rPr lang="en-US" sz="1800" b="1" i="1">
                <a:solidFill>
                  <a:schemeClr val="dk1"/>
                </a:solidFill>
              </a:rPr>
              <a:t>policies that enable one channel may also enable others </a:t>
            </a:r>
            <a:endParaRPr sz="1800" b="1" i="1">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
        <p:nvSpPr>
          <p:cNvPr id="1374" name="Google Shape;1374;g16a935c028a_0_174"/>
          <p:cNvSpPr txBox="1"/>
          <p:nvPr/>
        </p:nvSpPr>
        <p:spPr>
          <a:xfrm>
            <a:off x="8091425" y="3176825"/>
            <a:ext cx="3638100" cy="2373600"/>
          </a:xfrm>
          <a:prstGeom prst="rect">
            <a:avLst/>
          </a:prstGeom>
          <a:noFill/>
          <a:ln w="9525" cap="flat" cmpd="sng">
            <a:solidFill>
              <a:srgbClr val="76A5AF"/>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chemeClr val="dk1"/>
                </a:solidFill>
              </a:rPr>
              <a:t>Digital counseling for FP </a:t>
            </a:r>
            <a:r>
              <a:rPr lang="en-US" sz="1800">
                <a:solidFill>
                  <a:schemeClr val="dk1"/>
                </a:solidFill>
              </a:rPr>
              <a:t>can be defined as the provision of information and assistance in choosing a method that meets a woman’s needs and preferences using digital technologies and applications.</a:t>
            </a:r>
            <a:endParaRPr sz="1800" b="1">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16a935c028a_0_199"/>
          <p:cNvSpPr/>
          <p:nvPr/>
        </p:nvSpPr>
        <p:spPr>
          <a:xfrm>
            <a:off x="-65725" y="-94750"/>
            <a:ext cx="12362100" cy="174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g16a935c028a_0_199"/>
          <p:cNvSpPr txBox="1">
            <a:spLocks noGrp="1"/>
          </p:cNvSpPr>
          <p:nvPr>
            <p:ph type="title"/>
          </p:nvPr>
        </p:nvSpPr>
        <p:spPr>
          <a:xfrm>
            <a:off x="393925" y="226500"/>
            <a:ext cx="11360700" cy="13257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0"/>
              </a:spcBef>
              <a:spcAft>
                <a:spcPts val="1800"/>
              </a:spcAft>
              <a:buNone/>
            </a:pPr>
            <a:r>
              <a:rPr lang="en-US" sz="3600">
                <a:solidFill>
                  <a:srgbClr val="F65050"/>
                </a:solidFill>
                <a:latin typeface="Arial"/>
                <a:ea typeface="Arial"/>
                <a:cs typeface="Arial"/>
                <a:sym typeface="Arial"/>
              </a:rPr>
              <a:t>The state of the policy environment governing DTC channels, including e-commerce sites</a:t>
            </a:r>
            <a:endParaRPr/>
          </a:p>
        </p:txBody>
      </p:sp>
      <p:pic>
        <p:nvPicPr>
          <p:cNvPr id="1382" name="Google Shape;1382;g16a935c028a_0_199"/>
          <p:cNvPicPr preferRelativeResize="0"/>
          <p:nvPr/>
        </p:nvPicPr>
        <p:blipFill>
          <a:blip r:embed="rId3">
            <a:alphaModFix/>
          </a:blip>
          <a:stretch>
            <a:fillRect/>
          </a:stretch>
        </p:blipFill>
        <p:spPr>
          <a:xfrm>
            <a:off x="10949550" y="6164272"/>
            <a:ext cx="914899" cy="350725"/>
          </a:xfrm>
          <a:prstGeom prst="rect">
            <a:avLst/>
          </a:prstGeom>
          <a:noFill/>
          <a:ln>
            <a:noFill/>
          </a:ln>
        </p:spPr>
      </p:pic>
      <p:pic>
        <p:nvPicPr>
          <p:cNvPr id="1383" name="Google Shape;1383;g16a935c028a_0_199"/>
          <p:cNvPicPr preferRelativeResize="0"/>
          <p:nvPr/>
        </p:nvPicPr>
        <p:blipFill>
          <a:blip r:embed="rId4">
            <a:alphaModFix/>
          </a:blip>
          <a:stretch>
            <a:fillRect/>
          </a:stretch>
        </p:blipFill>
        <p:spPr>
          <a:xfrm>
            <a:off x="1477175" y="1916125"/>
            <a:ext cx="8920675" cy="4547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g16a935c028a_0_214"/>
          <p:cNvSpPr/>
          <p:nvPr/>
        </p:nvSpPr>
        <p:spPr>
          <a:xfrm>
            <a:off x="-65725" y="-94750"/>
            <a:ext cx="12362100" cy="174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g16a935c028a_0_214"/>
          <p:cNvSpPr txBox="1">
            <a:spLocks noGrp="1"/>
          </p:cNvSpPr>
          <p:nvPr>
            <p:ph type="title"/>
          </p:nvPr>
        </p:nvSpPr>
        <p:spPr>
          <a:xfrm>
            <a:off x="393925" y="226500"/>
            <a:ext cx="11360700" cy="13257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1800"/>
              </a:spcAft>
              <a:buNone/>
            </a:pPr>
            <a:r>
              <a:rPr lang="en-US" sz="3600">
                <a:solidFill>
                  <a:srgbClr val="F65050"/>
                </a:solidFill>
                <a:latin typeface="Arial"/>
                <a:ea typeface="Arial"/>
                <a:cs typeface="Arial"/>
                <a:sym typeface="Arial"/>
              </a:rPr>
              <a:t>The E-Commerce landscape in Nigeria</a:t>
            </a:r>
            <a:endParaRPr sz="3600">
              <a:solidFill>
                <a:srgbClr val="F65050"/>
              </a:solidFill>
              <a:latin typeface="Arial"/>
              <a:ea typeface="Arial"/>
              <a:cs typeface="Arial"/>
              <a:sym typeface="Arial"/>
            </a:endParaRPr>
          </a:p>
        </p:txBody>
      </p:sp>
      <p:pic>
        <p:nvPicPr>
          <p:cNvPr id="1391" name="Google Shape;1391;g16a935c028a_0_214"/>
          <p:cNvPicPr preferRelativeResize="0"/>
          <p:nvPr/>
        </p:nvPicPr>
        <p:blipFill>
          <a:blip r:embed="rId3">
            <a:alphaModFix/>
          </a:blip>
          <a:stretch>
            <a:fillRect/>
          </a:stretch>
        </p:blipFill>
        <p:spPr>
          <a:xfrm>
            <a:off x="10949550" y="6164272"/>
            <a:ext cx="914899" cy="350725"/>
          </a:xfrm>
          <a:prstGeom prst="rect">
            <a:avLst/>
          </a:prstGeom>
          <a:noFill/>
          <a:ln>
            <a:noFill/>
          </a:ln>
        </p:spPr>
      </p:pic>
      <p:pic>
        <p:nvPicPr>
          <p:cNvPr id="1392" name="Google Shape;1392;g16a935c028a_0_214"/>
          <p:cNvPicPr preferRelativeResize="0"/>
          <p:nvPr/>
        </p:nvPicPr>
        <p:blipFill>
          <a:blip r:embed="rId4">
            <a:alphaModFix/>
          </a:blip>
          <a:stretch>
            <a:fillRect/>
          </a:stretch>
        </p:blipFill>
        <p:spPr>
          <a:xfrm>
            <a:off x="8869475" y="226502"/>
            <a:ext cx="1309823" cy="1325700"/>
          </a:xfrm>
          <a:prstGeom prst="rect">
            <a:avLst/>
          </a:prstGeom>
          <a:noFill/>
          <a:ln>
            <a:noFill/>
          </a:ln>
        </p:spPr>
      </p:pic>
      <p:sp>
        <p:nvSpPr>
          <p:cNvPr id="1393" name="Google Shape;1393;g16a935c028a_0_214"/>
          <p:cNvSpPr txBox="1"/>
          <p:nvPr/>
        </p:nvSpPr>
        <p:spPr>
          <a:xfrm>
            <a:off x="483225" y="1914425"/>
            <a:ext cx="9975900" cy="4161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US" sz="1800">
                <a:solidFill>
                  <a:schemeClr val="dk1"/>
                </a:solidFill>
              </a:rPr>
              <a:t>Significant growth in the e-commerce sector holds promise for direct-to-consumer channels, but policy work remains to ensure high-quality delivery via this and other channels.</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E-commerce and other DTC channels do not appear to be regulated but are expected to align with the EML.</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Infrastructure is a common barrier for e-commerce, especially in rural areas where poor roads limit delivery, and lack of access to financial services constrains digital payment.</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Although self-care momentum and COVID-19 have increased demand for e-commerce, there is need for agenda-setting to generate political support.</a:t>
            </a:r>
            <a:endParaRPr sz="1800">
              <a:solidFill>
                <a:schemeClr val="dk1"/>
              </a:solidFill>
            </a:endParaRPr>
          </a:p>
          <a:p>
            <a:pPr marL="457200" lvl="0" indent="-342900" algn="l" rtl="0">
              <a:lnSpc>
                <a:spcPct val="115000"/>
              </a:lnSpc>
              <a:spcBef>
                <a:spcPts val="1000"/>
              </a:spcBef>
              <a:spcAft>
                <a:spcPts val="1000"/>
              </a:spcAft>
              <a:buClr>
                <a:schemeClr val="dk1"/>
              </a:buClr>
              <a:buSzPts val="1800"/>
              <a:buChar char="●"/>
            </a:pPr>
            <a:r>
              <a:rPr lang="en-US" sz="1800">
                <a:solidFill>
                  <a:schemeClr val="dk1"/>
                </a:solidFill>
              </a:rPr>
              <a:t>Given the lack of regulation, significant advocacy is needed to expand policy and regulatory oversight of the sale of FP methods through this channel. It is important to consider whether these regulations may result in unnecessary restrictions. </a:t>
            </a:r>
            <a:endParaRPr sz="1800" b="1">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g16a935c028a_0_226"/>
          <p:cNvSpPr/>
          <p:nvPr/>
        </p:nvSpPr>
        <p:spPr>
          <a:xfrm>
            <a:off x="-65725" y="-94750"/>
            <a:ext cx="12362100" cy="174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g16a935c028a_0_226"/>
          <p:cNvSpPr txBox="1">
            <a:spLocks noGrp="1"/>
          </p:cNvSpPr>
          <p:nvPr>
            <p:ph type="title"/>
          </p:nvPr>
        </p:nvSpPr>
        <p:spPr>
          <a:xfrm>
            <a:off x="393925" y="226500"/>
            <a:ext cx="11360700" cy="13257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0"/>
              </a:spcBef>
              <a:spcAft>
                <a:spcPts val="1800"/>
              </a:spcAft>
              <a:buNone/>
            </a:pPr>
            <a:r>
              <a:rPr lang="en-US" sz="3600">
                <a:solidFill>
                  <a:srgbClr val="F65050"/>
                </a:solidFill>
                <a:latin typeface="Arial"/>
                <a:ea typeface="Arial"/>
                <a:cs typeface="Arial"/>
                <a:sym typeface="Arial"/>
              </a:rPr>
              <a:t>The state of the policy environment governing digital counseling for family planning</a:t>
            </a:r>
            <a:endParaRPr sz="3600">
              <a:solidFill>
                <a:srgbClr val="F65050"/>
              </a:solidFill>
              <a:latin typeface="Arial"/>
              <a:ea typeface="Arial"/>
              <a:cs typeface="Arial"/>
              <a:sym typeface="Arial"/>
            </a:endParaRPr>
          </a:p>
        </p:txBody>
      </p:sp>
      <p:pic>
        <p:nvPicPr>
          <p:cNvPr id="1401" name="Google Shape;1401;g16a935c028a_0_226"/>
          <p:cNvPicPr preferRelativeResize="0"/>
          <p:nvPr/>
        </p:nvPicPr>
        <p:blipFill>
          <a:blip r:embed="rId3">
            <a:alphaModFix/>
          </a:blip>
          <a:stretch>
            <a:fillRect/>
          </a:stretch>
        </p:blipFill>
        <p:spPr>
          <a:xfrm>
            <a:off x="10949550" y="6164272"/>
            <a:ext cx="914899" cy="350725"/>
          </a:xfrm>
          <a:prstGeom prst="rect">
            <a:avLst/>
          </a:prstGeom>
          <a:noFill/>
          <a:ln>
            <a:noFill/>
          </a:ln>
        </p:spPr>
      </p:pic>
      <p:pic>
        <p:nvPicPr>
          <p:cNvPr id="1402" name="Google Shape;1402;g16a935c028a_0_226"/>
          <p:cNvPicPr preferRelativeResize="0"/>
          <p:nvPr/>
        </p:nvPicPr>
        <p:blipFill>
          <a:blip r:embed="rId4">
            <a:alphaModFix/>
          </a:blip>
          <a:stretch>
            <a:fillRect/>
          </a:stretch>
        </p:blipFill>
        <p:spPr>
          <a:xfrm>
            <a:off x="950175" y="1931375"/>
            <a:ext cx="9567525" cy="4730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g16a935c028a_0_236"/>
          <p:cNvSpPr/>
          <p:nvPr/>
        </p:nvSpPr>
        <p:spPr>
          <a:xfrm>
            <a:off x="-65725" y="-94750"/>
            <a:ext cx="12362100" cy="174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g16a935c028a_0_236"/>
          <p:cNvSpPr txBox="1">
            <a:spLocks noGrp="1"/>
          </p:cNvSpPr>
          <p:nvPr>
            <p:ph type="title"/>
          </p:nvPr>
        </p:nvSpPr>
        <p:spPr>
          <a:xfrm>
            <a:off x="393925" y="226500"/>
            <a:ext cx="11360700" cy="1325700"/>
          </a:xfrm>
          <a:prstGeom prst="rect">
            <a:avLst/>
          </a:prstGeom>
        </p:spPr>
        <p:txBody>
          <a:bodyPr spcFirstLastPara="1" wrap="square" lIns="91425" tIns="45700" rIns="91425" bIns="45700" anchor="ctr" anchorCtr="0">
            <a:normAutofit/>
          </a:bodyPr>
          <a:lstStyle/>
          <a:p>
            <a:pPr marL="0" lvl="0" indent="0" algn="l" rtl="0">
              <a:lnSpc>
                <a:spcPct val="115000"/>
              </a:lnSpc>
              <a:spcBef>
                <a:spcPts val="0"/>
              </a:spcBef>
              <a:spcAft>
                <a:spcPts val="1800"/>
              </a:spcAft>
              <a:buNone/>
            </a:pPr>
            <a:r>
              <a:rPr lang="en-US" sz="3600">
                <a:solidFill>
                  <a:srgbClr val="F65050"/>
                </a:solidFill>
                <a:latin typeface="Arial"/>
                <a:ea typeface="Arial"/>
                <a:cs typeface="Arial"/>
                <a:sym typeface="Arial"/>
              </a:rPr>
              <a:t>The digital counseling landscape in India</a:t>
            </a:r>
            <a:endParaRPr sz="3600" b="1">
              <a:solidFill>
                <a:srgbClr val="F65050"/>
              </a:solidFill>
              <a:latin typeface="Arial"/>
              <a:ea typeface="Arial"/>
              <a:cs typeface="Arial"/>
              <a:sym typeface="Arial"/>
            </a:endParaRPr>
          </a:p>
        </p:txBody>
      </p:sp>
      <p:pic>
        <p:nvPicPr>
          <p:cNvPr id="1410" name="Google Shape;1410;g16a935c028a_0_236"/>
          <p:cNvPicPr preferRelativeResize="0"/>
          <p:nvPr/>
        </p:nvPicPr>
        <p:blipFill>
          <a:blip r:embed="rId3">
            <a:alphaModFix/>
          </a:blip>
          <a:stretch>
            <a:fillRect/>
          </a:stretch>
        </p:blipFill>
        <p:spPr>
          <a:xfrm>
            <a:off x="10949550" y="6164272"/>
            <a:ext cx="914899" cy="350725"/>
          </a:xfrm>
          <a:prstGeom prst="rect">
            <a:avLst/>
          </a:prstGeom>
          <a:noFill/>
          <a:ln>
            <a:noFill/>
          </a:ln>
        </p:spPr>
      </p:pic>
      <p:sp>
        <p:nvSpPr>
          <p:cNvPr id="1411" name="Google Shape;1411;g16a935c028a_0_236"/>
          <p:cNvSpPr txBox="1"/>
          <p:nvPr/>
        </p:nvSpPr>
        <p:spPr>
          <a:xfrm>
            <a:off x="483225" y="1914425"/>
            <a:ext cx="9975900" cy="4926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US" sz="1800">
                <a:solidFill>
                  <a:schemeClr val="dk1"/>
                </a:solidFill>
              </a:rPr>
              <a:t>The growth of telemedicine and e-commerce present important opportunities to expand access to FP in India.</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However, the development of formal policies and guidelines have lagged behind private-sector practice, highlighting a need for greater agenda-setting and policy formulation to guide implementation and ensure quality of care.</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In some cases, existing policies prohibit providers from prescribing over-the-phone, though some of these restrictions were lifted during COVID-19 and have yet to be reinstated.</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The government is interested in expanding digital counseling but requires strong evidence to inform this decision. Evidence generation and/or translation of research findings could help to create an advocacy case.</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Training materials for digital counseling during COVID-19 should be updated to include language on FP.</a:t>
            </a:r>
            <a:endParaRPr sz="1800">
              <a:solidFill>
                <a:schemeClr val="dk1"/>
              </a:solidFill>
            </a:endParaRPr>
          </a:p>
          <a:p>
            <a:pPr marL="457200" lvl="0" indent="0" algn="l" rtl="0">
              <a:lnSpc>
                <a:spcPct val="115000"/>
              </a:lnSpc>
              <a:spcBef>
                <a:spcPts val="1000"/>
              </a:spcBef>
              <a:spcAft>
                <a:spcPts val="1000"/>
              </a:spcAft>
              <a:buNone/>
            </a:pPr>
            <a:r>
              <a:rPr lang="en-US" sz="1800">
                <a:solidFill>
                  <a:schemeClr val="dk1"/>
                </a:solidFill>
              </a:rPr>
              <a:t> </a:t>
            </a:r>
            <a:endParaRPr sz="1800" b="1">
              <a:solidFill>
                <a:schemeClr val="dk1"/>
              </a:solidFill>
              <a:latin typeface="Calibri"/>
              <a:ea typeface="Calibri"/>
              <a:cs typeface="Calibri"/>
              <a:sym typeface="Calibri"/>
            </a:endParaRPr>
          </a:p>
        </p:txBody>
      </p:sp>
      <p:pic>
        <p:nvPicPr>
          <p:cNvPr id="1412" name="Google Shape;1412;g16a935c028a_0_236"/>
          <p:cNvPicPr preferRelativeResize="0"/>
          <p:nvPr/>
        </p:nvPicPr>
        <p:blipFill>
          <a:blip r:embed="rId4">
            <a:alphaModFix/>
          </a:blip>
          <a:stretch>
            <a:fillRect/>
          </a:stretch>
        </p:blipFill>
        <p:spPr>
          <a:xfrm>
            <a:off x="9367275" y="226500"/>
            <a:ext cx="1428075" cy="1428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g16a935c028a_0_248"/>
          <p:cNvSpPr/>
          <p:nvPr/>
        </p:nvSpPr>
        <p:spPr>
          <a:xfrm>
            <a:off x="-65725" y="-94750"/>
            <a:ext cx="12362100" cy="174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g16a935c028a_0_248"/>
          <p:cNvSpPr txBox="1">
            <a:spLocks noGrp="1"/>
          </p:cNvSpPr>
          <p:nvPr>
            <p:ph type="title"/>
          </p:nvPr>
        </p:nvSpPr>
        <p:spPr>
          <a:xfrm>
            <a:off x="393925" y="226500"/>
            <a:ext cx="11360700" cy="1325700"/>
          </a:xfrm>
          <a:prstGeom prst="rect">
            <a:avLst/>
          </a:prstGeom>
        </p:spPr>
        <p:txBody>
          <a:bodyPr spcFirstLastPara="1" wrap="square" lIns="91425" tIns="45700" rIns="91425" bIns="45700" anchor="ctr" anchorCtr="0">
            <a:normAutofit fontScale="90000"/>
          </a:bodyPr>
          <a:lstStyle/>
          <a:p>
            <a:pPr marL="0" lvl="0" indent="0" algn="l" rtl="0">
              <a:lnSpc>
                <a:spcPct val="115000"/>
              </a:lnSpc>
              <a:spcBef>
                <a:spcPts val="0"/>
              </a:spcBef>
              <a:spcAft>
                <a:spcPts val="1800"/>
              </a:spcAft>
              <a:buNone/>
            </a:pPr>
            <a:r>
              <a:rPr lang="en-US" sz="3200">
                <a:solidFill>
                  <a:srgbClr val="F65050"/>
                </a:solidFill>
                <a:latin typeface="Arial"/>
                <a:ea typeface="Arial"/>
                <a:cs typeface="Arial"/>
                <a:sym typeface="Arial"/>
              </a:rPr>
              <a:t>Key takeaways to enable expanded access to FP through e-commerce and digital counseling </a:t>
            </a:r>
            <a:endParaRPr sz="3600">
              <a:solidFill>
                <a:srgbClr val="F65050"/>
              </a:solidFill>
              <a:latin typeface="Arial"/>
              <a:ea typeface="Arial"/>
              <a:cs typeface="Arial"/>
              <a:sym typeface="Arial"/>
            </a:endParaRPr>
          </a:p>
        </p:txBody>
      </p:sp>
      <p:pic>
        <p:nvPicPr>
          <p:cNvPr id="1420" name="Google Shape;1420;g16a935c028a_0_248"/>
          <p:cNvPicPr preferRelativeResize="0"/>
          <p:nvPr/>
        </p:nvPicPr>
        <p:blipFill>
          <a:blip r:embed="rId3">
            <a:alphaModFix/>
          </a:blip>
          <a:stretch>
            <a:fillRect/>
          </a:stretch>
        </p:blipFill>
        <p:spPr>
          <a:xfrm>
            <a:off x="10949550" y="6164272"/>
            <a:ext cx="914899" cy="350725"/>
          </a:xfrm>
          <a:prstGeom prst="rect">
            <a:avLst/>
          </a:prstGeom>
          <a:noFill/>
          <a:ln>
            <a:noFill/>
          </a:ln>
        </p:spPr>
      </p:pic>
      <p:sp>
        <p:nvSpPr>
          <p:cNvPr id="1421" name="Google Shape;1421;g16a935c028a_0_248"/>
          <p:cNvSpPr txBox="1"/>
          <p:nvPr/>
        </p:nvSpPr>
        <p:spPr>
          <a:xfrm>
            <a:off x="483225" y="1914425"/>
            <a:ext cx="9975900" cy="4161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US" sz="1800">
                <a:solidFill>
                  <a:schemeClr val="dk1"/>
                </a:solidFill>
              </a:rPr>
              <a:t>Demand for seamless, low-touch access to FP options has grown, and much of the progress to meet that demand has come from private-sector actors.</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E-commerce and digital counseling represent two rapidly expanding channels.</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Few countries have comprehensive, clear and/or policies or guidelines for these channels, which undermines the potential to scale and fully leverage.</a:t>
            </a:r>
            <a:endParaRPr sz="1800">
              <a:solidFill>
                <a:schemeClr val="dk1"/>
              </a:solidFill>
            </a:endParaRPr>
          </a:p>
          <a:p>
            <a:pPr marL="457200" lvl="0" indent="-342900" algn="l" rtl="0">
              <a:lnSpc>
                <a:spcPct val="115000"/>
              </a:lnSpc>
              <a:spcBef>
                <a:spcPts val="1000"/>
              </a:spcBef>
              <a:spcAft>
                <a:spcPts val="0"/>
              </a:spcAft>
              <a:buClr>
                <a:schemeClr val="dk1"/>
              </a:buClr>
              <a:buSzPts val="1800"/>
              <a:buChar char="●"/>
            </a:pPr>
            <a:r>
              <a:rPr lang="en-US" sz="1800">
                <a:solidFill>
                  <a:schemeClr val="dk1"/>
                </a:solidFill>
              </a:rPr>
              <a:t>There exists a need for basic agenda-setting work in many countries to gain policymaker buy-in, given the novelty of interventions such as e-commerce and digital counseling Wherever possible, efforts to draft new policies governing new channels for FP, and FP in the private sector, should be aligned to efforts to strengthen the policy environment for PHC.</a:t>
            </a:r>
            <a:endParaRPr sz="1800">
              <a:solidFill>
                <a:schemeClr val="dk1"/>
              </a:solidFill>
            </a:endParaRPr>
          </a:p>
          <a:p>
            <a:pPr marL="457200" lvl="0" indent="-342900" algn="l" rtl="0">
              <a:lnSpc>
                <a:spcPct val="115000"/>
              </a:lnSpc>
              <a:spcBef>
                <a:spcPts val="1000"/>
              </a:spcBef>
              <a:spcAft>
                <a:spcPts val="1000"/>
              </a:spcAft>
              <a:buClr>
                <a:schemeClr val="dk1"/>
              </a:buClr>
              <a:buSzPts val="1800"/>
              <a:buChar char="●"/>
            </a:pPr>
            <a:r>
              <a:rPr lang="en-US" sz="1800">
                <a:solidFill>
                  <a:schemeClr val="dk1"/>
                </a:solidFill>
              </a:rPr>
              <a:t>Expansion of e-commerce and digital counseling requires a mix of authorizing and operational policies to enable consumer protection, data security, privacy and confidentiality.  </a:t>
            </a:r>
            <a:endParaRPr sz="1800" b="1">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g1855d5f4552_1_20"/>
          <p:cNvSpPr txBox="1"/>
          <p:nvPr/>
        </p:nvSpPr>
        <p:spPr>
          <a:xfrm>
            <a:off x="772058" y="4935876"/>
            <a:ext cx="10647900" cy="1558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D6988"/>
                </a:solidFill>
                <a:effectLst/>
                <a:uLnTx/>
                <a:uFillTx/>
                <a:latin typeface="Open Sans"/>
                <a:ea typeface="Open Sans"/>
                <a:cs typeface="Open Sans"/>
                <a:sym typeface="Open Sans"/>
              </a:rPr>
              <a:t>Nene Fofana</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4D6988"/>
                </a:solidFill>
                <a:effectLst/>
                <a:uLnTx/>
                <a:uFillTx/>
                <a:latin typeface="Open Sans"/>
                <a:ea typeface="Open Sans"/>
                <a:cs typeface="Open Sans"/>
                <a:sym typeface="Open Sans"/>
              </a:rPr>
              <a:t>Africa Forward Consulting and Foundation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4D6988"/>
                </a:solidFill>
                <a:effectLst/>
                <a:uLnTx/>
                <a:uFillTx/>
                <a:latin typeface="Open Sans"/>
                <a:ea typeface="Open Sans"/>
                <a:cs typeface="Open Sans"/>
                <a:sym typeface="Open Sans"/>
              </a:rPr>
              <a:t>Pattaya City, Thailand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4D6988"/>
                </a:solidFill>
                <a:effectLst/>
                <a:uLnTx/>
                <a:uFillTx/>
                <a:latin typeface="Open Sans"/>
                <a:ea typeface="Open Sans"/>
                <a:cs typeface="Open Sans"/>
                <a:sym typeface="Open Sans"/>
              </a:rPr>
              <a:t>November 2022</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g1855d5f4552_1_20"/>
          <p:cNvSpPr txBox="1"/>
          <p:nvPr/>
        </p:nvSpPr>
        <p:spPr>
          <a:xfrm>
            <a:off x="685258" y="2329557"/>
            <a:ext cx="11278200" cy="1840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Open Sans"/>
                <a:ea typeface="Open Sans"/>
                <a:cs typeface="Open Sans"/>
                <a:sym typeface="Open Sans"/>
              </a:rPr>
              <a:t>Policy and Partnership for Digital Innovation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g1855d5f4552_1_20"/>
          <p:cNvSpPr txBox="1"/>
          <p:nvPr/>
        </p:nvSpPr>
        <p:spPr>
          <a:xfrm>
            <a:off x="745108" y="3190250"/>
            <a:ext cx="11158500" cy="979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Open Sans"/>
                <a:ea typeface="Open Sans"/>
                <a:cs typeface="Open Sans"/>
                <a:sym typeface="Open Sans"/>
              </a:rPr>
              <a:t>I</a:t>
            </a:r>
            <a:r>
              <a:rPr kumimoji="0" lang="en-US" sz="2200" b="1" i="0" u="none" strike="noStrike" kern="0" cap="none" spc="0" normalizeH="0" baseline="0" noProof="0">
                <a:ln>
                  <a:noFill/>
                </a:ln>
                <a:solidFill>
                  <a:srgbClr val="000000"/>
                </a:solidFill>
                <a:effectLst/>
                <a:uLnTx/>
                <a:uFillTx/>
                <a:latin typeface="Open Sans"/>
                <a:ea typeface="Open Sans"/>
                <a:cs typeface="Open Sans"/>
                <a:sym typeface="Open Sans"/>
              </a:rPr>
              <a:t>mplications of government stewardship and health sector regulation on digital health solutions</a:t>
            </a:r>
            <a:endParaRPr kumimoji="0" sz="22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4D6988"/>
                </a:solidFill>
                <a:effectLst/>
                <a:uLnTx/>
                <a:uFillTx/>
                <a:latin typeface="Open Sans"/>
                <a:ea typeface="Open Sans"/>
                <a:cs typeface="Open Sans"/>
                <a:sym typeface="Open Sans"/>
              </a:rPr>
              <a:t>Salient Advisory landscape study </a:t>
            </a:r>
            <a:endParaRPr kumimoji="0" sz="2200" b="1" i="0" u="none" strike="noStrike" kern="0" cap="none" spc="0" normalizeH="0" baseline="0" noProof="0">
              <a:ln>
                <a:noFill/>
              </a:ln>
              <a:solidFill>
                <a:srgbClr val="4D6988"/>
              </a:solidFill>
              <a:effectLst/>
              <a:uLnTx/>
              <a:uFillTx/>
              <a:latin typeface="Open Sans"/>
              <a:ea typeface="Open Sans"/>
              <a:cs typeface="Open Sans"/>
              <a:sym typeface="Open Sans"/>
            </a:endParaRPr>
          </a:p>
        </p:txBody>
      </p:sp>
      <p:pic>
        <p:nvPicPr>
          <p:cNvPr id="1430" name="Google Shape;1430;g1855d5f4552_1_20" descr="ICFP | International Conference on Family Planning"/>
          <p:cNvPicPr preferRelativeResize="0"/>
          <p:nvPr/>
        </p:nvPicPr>
        <p:blipFill rotWithShape="1">
          <a:blip r:embed="rId3">
            <a:alphaModFix/>
          </a:blip>
          <a:srcRect/>
          <a:stretch/>
        </p:blipFill>
        <p:spPr>
          <a:xfrm>
            <a:off x="3184072" y="268536"/>
            <a:ext cx="5359400" cy="1511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g1855d5f4552_1_28"/>
          <p:cNvSpPr txBox="1">
            <a:spLocks noGrp="1"/>
          </p:cNvSpPr>
          <p:nvPr>
            <p:ph type="title"/>
          </p:nvPr>
        </p:nvSpPr>
        <p:spPr>
          <a:xfrm>
            <a:off x="428736" y="365125"/>
            <a:ext cx="11531100" cy="10119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800"/>
              <a:buFont typeface="Open Sans"/>
              <a:buNone/>
            </a:pPr>
            <a:r>
              <a:rPr lang="en-US" b="1"/>
              <a:t>Lessons from an analysis of key opportunities to advance contraceptive care through digital approaches in Francophone Africa</a:t>
            </a:r>
            <a:endParaRPr b="1"/>
          </a:p>
        </p:txBody>
      </p:sp>
      <p:sp>
        <p:nvSpPr>
          <p:cNvPr id="1437" name="Google Shape;1437;g1855d5f4552_1_28"/>
          <p:cNvSpPr txBox="1">
            <a:spLocks noGrp="1"/>
          </p:cNvSpPr>
          <p:nvPr>
            <p:ph type="body" idx="1"/>
          </p:nvPr>
        </p:nvSpPr>
        <p:spPr>
          <a:xfrm>
            <a:off x="330505" y="1562100"/>
            <a:ext cx="11299800" cy="4596900"/>
          </a:xfrm>
          <a:prstGeom prst="rect">
            <a:avLst/>
          </a:prstGeom>
          <a:noFill/>
          <a:ln>
            <a:noFill/>
          </a:ln>
        </p:spPr>
        <p:txBody>
          <a:bodyPr spcFirstLastPara="1" wrap="square" lIns="91425" tIns="45700" rIns="91425" bIns="45700" anchor="t" anchorCtr="0">
            <a:noAutofit/>
          </a:bodyPr>
          <a:lstStyle/>
          <a:p>
            <a:pPr marL="685800" lvl="1" indent="-228600" algn="l" rtl="0">
              <a:lnSpc>
                <a:spcPct val="90000"/>
              </a:lnSpc>
              <a:spcBef>
                <a:spcPts val="0"/>
              </a:spcBef>
              <a:spcAft>
                <a:spcPts val="0"/>
              </a:spcAft>
              <a:buClr>
                <a:schemeClr val="dk1"/>
              </a:buClr>
              <a:buSzPts val="2400"/>
              <a:buChar char="•"/>
            </a:pPr>
            <a:r>
              <a:rPr lang="en-US"/>
              <a:t>Landscape study on the potential for utilizing health technology (through private sector players) to increase access to quality family planning in OP countries: </a:t>
            </a:r>
            <a:r>
              <a:rPr lang="en-US" b="1"/>
              <a:t>Burkina Faso, Cote d'Ivoire, and Senegal</a:t>
            </a:r>
            <a:endParaRPr b="1"/>
          </a:p>
          <a:p>
            <a:pPr marL="685800" lvl="0" indent="0" algn="l" rtl="0">
              <a:lnSpc>
                <a:spcPct val="90000"/>
              </a:lnSpc>
              <a:spcBef>
                <a:spcPts val="0"/>
              </a:spcBef>
              <a:spcAft>
                <a:spcPts val="0"/>
              </a:spcAft>
              <a:buNone/>
            </a:pPr>
            <a:endParaRPr/>
          </a:p>
          <a:p>
            <a:pPr marL="1143000" lvl="2" indent="-228600" algn="l" rtl="0">
              <a:lnSpc>
                <a:spcPct val="90000"/>
              </a:lnSpc>
              <a:spcBef>
                <a:spcPts val="0"/>
              </a:spcBef>
              <a:spcAft>
                <a:spcPts val="0"/>
              </a:spcAft>
              <a:buClr>
                <a:schemeClr val="dk1"/>
              </a:buClr>
              <a:buSzPts val="2400"/>
              <a:buChar char="•"/>
            </a:pPr>
            <a:r>
              <a:rPr lang="en-US"/>
              <a:t>We spoke with some 40 key informants from the private sector, development organizations, and policy makers and regulators. </a:t>
            </a:r>
            <a:endParaRPr/>
          </a:p>
          <a:p>
            <a:pPr marL="685800" lvl="0" indent="0" algn="l" rtl="0">
              <a:lnSpc>
                <a:spcPct val="90000"/>
              </a:lnSpc>
              <a:spcBef>
                <a:spcPts val="50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g1855d5f4552_1_62"/>
          <p:cNvSpPr txBox="1">
            <a:spLocks noGrp="1"/>
          </p:cNvSpPr>
          <p:nvPr>
            <p:ph type="title"/>
          </p:nvPr>
        </p:nvSpPr>
        <p:spPr>
          <a:xfrm>
            <a:off x="355665" y="319247"/>
            <a:ext cx="11305500" cy="74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940"/>
              </a:buClr>
              <a:buSzPts val="1900"/>
              <a:buFont typeface="Open Sans"/>
              <a:buNone/>
            </a:pPr>
            <a:r>
              <a:rPr lang="en-US"/>
              <a:t>Government stakeholders recognize a need to move toward digitally-enabled delivery, in the private sector, but the lack of a regulatory framework and limited insight into other countries’ policies are leading concerns</a:t>
            </a:r>
            <a:endParaRPr/>
          </a:p>
        </p:txBody>
      </p:sp>
      <p:sp>
        <p:nvSpPr>
          <p:cNvPr id="1444" name="Google Shape;1444;g1855d5f4552_1_62"/>
          <p:cNvSpPr txBox="1"/>
          <p:nvPr/>
        </p:nvSpPr>
        <p:spPr>
          <a:xfrm>
            <a:off x="391325" y="1719153"/>
            <a:ext cx="11079900" cy="745800"/>
          </a:xfrm>
          <a:prstGeom prst="rect">
            <a:avLst/>
          </a:prstGeom>
          <a:solidFill>
            <a:srgbClr val="E5EEF2"/>
          </a:solidFill>
          <a:ln>
            <a:noFill/>
          </a:ln>
        </p:spPr>
        <p:txBody>
          <a:bodyPr spcFirstLastPara="1" wrap="square" lIns="91425" tIns="45700" rIns="91425" bIns="45700" anchor="t" anchorCtr="0">
            <a:noAutofit/>
          </a:bodyPr>
          <a:lstStyle/>
          <a:p>
            <a:pPr marL="285750" marR="0" lvl="0" indent="-298450" algn="l" defTabSz="914400" rtl="0" eaLnBrk="1" fontAlgn="auto" latinLnBrk="0" hangingPunct="1">
              <a:lnSpc>
                <a:spcPct val="100000"/>
              </a:lnSpc>
              <a:spcBef>
                <a:spcPts val="0"/>
              </a:spcBef>
              <a:spcAft>
                <a:spcPts val="0"/>
              </a:spcAft>
              <a:buClr>
                <a:srgbClr val="000000"/>
              </a:buClr>
              <a:buSzPts val="1800"/>
              <a:buFont typeface="Noto Sans Symbols"/>
              <a:buChar char="✔"/>
              <a:tabLst/>
              <a:defRP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Open Sans"/>
              </a:rPr>
              <a:t>Regulatory authorities (e.g., ANRP), ministries of health (e.g., Burkina Faso DSF, Senegal DSME) and the </a:t>
            </a:r>
            <a:r>
              <a:rPr kumimoji="0" lang="en-US" sz="1800" b="0" i="1" u="none" strike="noStrike" kern="0" cap="none" spc="0" normalizeH="0" baseline="0" noProof="0">
                <a:ln>
                  <a:noFill/>
                </a:ln>
                <a:solidFill>
                  <a:srgbClr val="000000"/>
                </a:solidFill>
                <a:effectLst/>
                <a:uLnTx/>
                <a:uFillTx/>
                <a:latin typeface="Open Sans"/>
                <a:ea typeface="Open Sans"/>
                <a:cs typeface="Open Sans"/>
                <a:sym typeface="Open Sans"/>
              </a:rPr>
              <a:t>ordre des pharmaciens  </a:t>
            </a:r>
            <a:r>
              <a:rPr kumimoji="0" lang="en-US" sz="1800" b="0" i="0" u="none" strike="noStrike" kern="0" cap="none" spc="0" normalizeH="0" baseline="0" noProof="0">
                <a:ln>
                  <a:noFill/>
                </a:ln>
                <a:solidFill>
                  <a:srgbClr val="000000"/>
                </a:solidFill>
                <a:effectLst/>
                <a:uLnTx/>
                <a:uFillTx/>
                <a:latin typeface="Open Sans"/>
                <a:ea typeface="Open Sans"/>
                <a:cs typeface="Open Sans"/>
                <a:sym typeface="Open Sans"/>
              </a:rPr>
              <a:t>in all three countries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Open Sans"/>
              </a:rPr>
              <a:t>recognized the value of e-pharmacy.</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g1855d5f4552_1_62"/>
          <p:cNvSpPr txBox="1"/>
          <p:nvPr/>
        </p:nvSpPr>
        <p:spPr>
          <a:xfrm>
            <a:off x="679621" y="5276918"/>
            <a:ext cx="10503300" cy="1200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44546A"/>
                </a:solidFill>
                <a:effectLst/>
                <a:highlight>
                  <a:srgbClr val="EFF3FF"/>
                </a:highlight>
                <a:uLnTx/>
                <a:uFillTx/>
                <a:latin typeface="Open Sans"/>
                <a:ea typeface="Open Sans"/>
                <a:cs typeface="Open Sans"/>
                <a:sym typeface="Open Sans"/>
              </a:rPr>
              <a:t>“Donors can help us not only with funds, but with expertise. </a:t>
            </a:r>
            <a:r>
              <a:rPr kumimoji="0" lang="en-US" sz="1800" b="1" i="1" u="none" strike="noStrike" kern="0" cap="none" spc="0" normalizeH="0" baseline="0" noProof="0">
                <a:ln>
                  <a:noFill/>
                </a:ln>
                <a:solidFill>
                  <a:srgbClr val="44546A"/>
                </a:solidFill>
                <a:effectLst/>
                <a:highlight>
                  <a:srgbClr val="EFF3FF"/>
                </a:highlight>
                <a:uLnTx/>
                <a:uFillTx/>
                <a:latin typeface="Open Sans"/>
                <a:ea typeface="Open Sans"/>
                <a:cs typeface="Open Sans"/>
                <a:sym typeface="Open Sans"/>
              </a:rPr>
              <a:t>We [the ordre des pharmaciens] would be happy to learn from other countries in Africa and around the world</a:t>
            </a:r>
            <a:r>
              <a:rPr kumimoji="0" lang="en-US" sz="1800" b="0" i="1" u="none" strike="noStrike" kern="0" cap="none" spc="0" normalizeH="0" baseline="0" noProof="0">
                <a:ln>
                  <a:noFill/>
                </a:ln>
                <a:solidFill>
                  <a:srgbClr val="44546A"/>
                </a:solidFill>
                <a:effectLst/>
                <a:highlight>
                  <a:srgbClr val="EFF3FF"/>
                </a:highlight>
                <a:uLnTx/>
                <a:uFillTx/>
                <a:latin typeface="Open Sans"/>
                <a:ea typeface="Open Sans"/>
                <a:cs typeface="Open Sans"/>
                <a:sym typeface="Open Sans"/>
              </a:rPr>
              <a:t>… We would also appreciate a sub-regional approach.” </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a:ln>
                  <a:noFill/>
                </a:ln>
                <a:solidFill>
                  <a:srgbClr val="859EBA"/>
                </a:solidFill>
                <a:effectLst/>
                <a:uLnTx/>
                <a:uFillTx/>
                <a:latin typeface="Open Sans"/>
                <a:ea typeface="Open Sans"/>
                <a:cs typeface="Open Sans"/>
                <a:sym typeface="Open Sans"/>
              </a:rPr>
              <a:t>– Ordre des pharmaciens, OP country</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g1855d5f4552_1_62"/>
          <p:cNvSpPr txBox="1"/>
          <p:nvPr/>
        </p:nvSpPr>
        <p:spPr>
          <a:xfrm>
            <a:off x="392700" y="4273301"/>
            <a:ext cx="11079900" cy="745800"/>
          </a:xfrm>
          <a:prstGeom prst="rect">
            <a:avLst/>
          </a:prstGeom>
          <a:solidFill>
            <a:srgbClr val="E5EEF2"/>
          </a:solidFill>
          <a:ln>
            <a:noFill/>
          </a:ln>
        </p:spPr>
        <p:txBody>
          <a:bodyPr spcFirstLastPara="1" wrap="square" lIns="91425" tIns="45700" rIns="91425" bIns="45700" anchor="t" anchorCtr="0">
            <a:noAutofit/>
          </a:bodyPr>
          <a:lstStyle/>
          <a:p>
            <a:pPr marL="285750" marR="0" lvl="0" indent="-298450" algn="l" defTabSz="914400" rtl="0" eaLnBrk="1" fontAlgn="auto" latinLnBrk="0" hangingPunct="1">
              <a:lnSpc>
                <a:spcPct val="100000"/>
              </a:lnSpc>
              <a:spcBef>
                <a:spcPts val="0"/>
              </a:spcBef>
              <a:spcAft>
                <a:spcPts val="0"/>
              </a:spcAft>
              <a:buClr>
                <a:srgbClr val="000000"/>
              </a:buClr>
              <a:buSzPts val="1800"/>
              <a:buFont typeface="Noto Sans Symbols"/>
              <a:buChar char="✔"/>
              <a:tabLst/>
              <a:defRP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Open Sans"/>
              </a:rPr>
              <a:t>Two stakeholders (Ordre des pharmaciens du Burkina Faso and Senegal DPM) without prompt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Open Sans"/>
              </a:rPr>
              <a:t>asked about other countries’ e-pharmacy policies.</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g1855d5f4552_1_62"/>
          <p:cNvSpPr txBox="1"/>
          <p:nvPr/>
        </p:nvSpPr>
        <p:spPr>
          <a:xfrm>
            <a:off x="392705" y="2722780"/>
            <a:ext cx="11079900" cy="1292700"/>
          </a:xfrm>
          <a:prstGeom prst="rect">
            <a:avLst/>
          </a:prstGeom>
          <a:solidFill>
            <a:srgbClr val="E5EEF2"/>
          </a:solidFill>
          <a:ln>
            <a:noFill/>
          </a:ln>
        </p:spPr>
        <p:txBody>
          <a:bodyPr spcFirstLastPara="1" wrap="square" lIns="91425" tIns="45700" rIns="91425" bIns="45700" anchor="t" anchorCtr="0">
            <a:noAutofit/>
          </a:bodyPr>
          <a:lstStyle/>
          <a:p>
            <a:pPr marL="285750" marR="0" lvl="0" indent="-298450" algn="l" defTabSz="914400" rtl="0" eaLnBrk="1" fontAlgn="auto" latinLnBrk="0" hangingPunct="1">
              <a:lnSpc>
                <a:spcPct val="100000"/>
              </a:lnSpc>
              <a:spcBef>
                <a:spcPts val="0"/>
              </a:spcBef>
              <a:spcAft>
                <a:spcPts val="0"/>
              </a:spcAft>
              <a:buClr>
                <a:srgbClr val="000000"/>
              </a:buClr>
              <a:buSzPts val="1800"/>
              <a:buFont typeface="Noto Sans Symbols"/>
              <a:buChar char="✔"/>
              <a:tabLst/>
              <a:defRP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Open Sans"/>
              </a:rPr>
              <a:t>They agreed that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Open Sans"/>
              </a:rPr>
              <a:t>a pilot project is a potential approach to shift regulations.</a:t>
            </a:r>
            <a:endParaRPr kumimoji="0" sz="1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Open Sans"/>
              <a:ea typeface="Open Sans"/>
              <a:cs typeface="Open Sans"/>
              <a:sym typeface="Open Sans"/>
            </a:endParaRPr>
          </a:p>
          <a:p>
            <a:pPr marL="285750" marR="0" lvl="0" indent="-298450" algn="l" defTabSz="914400" rtl="0" eaLnBrk="1" fontAlgn="auto" latinLnBrk="0" hangingPunct="1">
              <a:lnSpc>
                <a:spcPct val="100000"/>
              </a:lnSpc>
              <a:spcBef>
                <a:spcPts val="0"/>
              </a:spcBef>
              <a:spcAft>
                <a:spcPts val="0"/>
              </a:spcAft>
              <a:buClr>
                <a:srgbClr val="000000"/>
              </a:buClr>
              <a:buSzPts val="1800"/>
              <a:buFont typeface="Noto Sans Symbols"/>
              <a:buChar char="✔"/>
              <a:tabLst/>
              <a:defRP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Open Sans"/>
              </a:rPr>
              <a:t>They expressed a desire to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Open Sans"/>
              </a:rPr>
              <a:t>first develop a regulatory framework and institute accountability and oversight mechanisms</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3"/>
        <p:cNvGrpSpPr/>
        <p:nvPr/>
      </p:nvGrpSpPr>
      <p:grpSpPr>
        <a:xfrm>
          <a:off x="0" y="0"/>
          <a:ext cx="0" cy="0"/>
          <a:chOff x="0" y="0"/>
          <a:chExt cx="0" cy="0"/>
        </a:xfrm>
      </p:grpSpPr>
      <p:pic>
        <p:nvPicPr>
          <p:cNvPr id="814" name="Google Shape;814;p21"/>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815" name="Google Shape;815;p21"/>
          <p:cNvSpPr txBox="1"/>
          <p:nvPr/>
        </p:nvSpPr>
        <p:spPr>
          <a:xfrm>
            <a:off x="84224" y="506167"/>
            <a:ext cx="120462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Panel 1: Business Approaches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Meet our panelists</a:t>
            </a:r>
            <a:endParaRPr sz="1100" b="1" i="1" u="none" strike="noStrike" cap="none">
              <a:solidFill>
                <a:srgbClr val="000000"/>
              </a:solidFill>
              <a:latin typeface="Arial"/>
              <a:ea typeface="Arial"/>
              <a:cs typeface="Arial"/>
              <a:sym typeface="Arial"/>
            </a:endParaRPr>
          </a:p>
        </p:txBody>
      </p:sp>
      <p:pic>
        <p:nvPicPr>
          <p:cNvPr id="816" name="Google Shape;816;p21"/>
          <p:cNvPicPr preferRelativeResize="0"/>
          <p:nvPr/>
        </p:nvPicPr>
        <p:blipFill rotWithShape="1">
          <a:blip r:embed="rId4">
            <a:alphaModFix/>
          </a:blip>
          <a:srcRect t="1759" b="1759"/>
          <a:stretch/>
        </p:blipFill>
        <p:spPr>
          <a:xfrm>
            <a:off x="440206" y="2365349"/>
            <a:ext cx="1424940" cy="1424940"/>
          </a:xfrm>
          <a:prstGeom prst="rect">
            <a:avLst/>
          </a:prstGeom>
          <a:noFill/>
          <a:ln>
            <a:noFill/>
          </a:ln>
        </p:spPr>
      </p:pic>
      <p:sp>
        <p:nvSpPr>
          <p:cNvPr id="817" name="Google Shape;817;p21"/>
          <p:cNvSpPr txBox="1"/>
          <p:nvPr/>
        </p:nvSpPr>
        <p:spPr>
          <a:xfrm>
            <a:off x="2015995" y="2365349"/>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Natacha Mugeni: </a:t>
            </a:r>
            <a:br>
              <a:rPr lang="en-US" sz="1800" b="1"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Director of Health Operations at Kasha, a femtech platform for women’s health and self-care in East Africa</a:t>
            </a:r>
            <a:endParaRPr sz="18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b="1">
                <a:solidFill>
                  <a:srgbClr val="AE2944"/>
                </a:solidFill>
                <a:latin typeface="Calibri"/>
                <a:ea typeface="Calibri"/>
                <a:cs typeface="Calibri"/>
                <a:sym typeface="Calibri"/>
              </a:rPr>
              <a:t>natacha@kasha.co</a:t>
            </a:r>
            <a:endParaRPr sz="1800" b="1">
              <a:solidFill>
                <a:srgbClr val="AE2944"/>
              </a:solidFill>
              <a:latin typeface="Calibri"/>
              <a:ea typeface="Calibri"/>
              <a:cs typeface="Calibri"/>
              <a:sym typeface="Calibri"/>
            </a:endParaRPr>
          </a:p>
        </p:txBody>
      </p:sp>
      <p:pic>
        <p:nvPicPr>
          <p:cNvPr id="818" name="Google Shape;818;p21"/>
          <p:cNvPicPr preferRelativeResize="0"/>
          <p:nvPr/>
        </p:nvPicPr>
        <p:blipFill rotWithShape="1">
          <a:blip r:embed="rId5">
            <a:alphaModFix/>
          </a:blip>
          <a:srcRect l="236" r="236"/>
          <a:stretch/>
        </p:blipFill>
        <p:spPr>
          <a:xfrm>
            <a:off x="6244085" y="2365349"/>
            <a:ext cx="1424940" cy="1424940"/>
          </a:xfrm>
          <a:prstGeom prst="rect">
            <a:avLst/>
          </a:prstGeom>
          <a:noFill/>
          <a:ln>
            <a:noFill/>
          </a:ln>
        </p:spPr>
      </p:pic>
      <p:sp>
        <p:nvSpPr>
          <p:cNvPr id="819" name="Google Shape;819;p21"/>
          <p:cNvSpPr txBox="1"/>
          <p:nvPr/>
        </p:nvSpPr>
        <p:spPr>
          <a:xfrm>
            <a:off x="7819874" y="2365349"/>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Chidinma Onuoha: </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Director for Honey &amp; Banana integrated digital ecosystem and Program Director with DKT Nigeria</a:t>
            </a:r>
            <a:endParaRPr sz="18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b="1">
                <a:solidFill>
                  <a:srgbClr val="AE2944"/>
                </a:solidFill>
                <a:latin typeface="Calibri"/>
                <a:ea typeface="Calibri"/>
                <a:cs typeface="Calibri"/>
                <a:sym typeface="Calibri"/>
              </a:rPr>
              <a:t>chidinma@dktnigeria.org</a:t>
            </a:r>
            <a:endParaRPr sz="1800" b="1">
              <a:solidFill>
                <a:srgbClr val="AE2944"/>
              </a:solidFill>
              <a:latin typeface="Calibri"/>
              <a:ea typeface="Calibri"/>
              <a:cs typeface="Calibri"/>
              <a:sym typeface="Calibri"/>
            </a:endParaRPr>
          </a:p>
        </p:txBody>
      </p:sp>
      <p:pic>
        <p:nvPicPr>
          <p:cNvPr id="820" name="Google Shape;820;p21"/>
          <p:cNvPicPr preferRelativeResize="0"/>
          <p:nvPr/>
        </p:nvPicPr>
        <p:blipFill rotWithShape="1">
          <a:blip r:embed="rId6">
            <a:alphaModFix/>
          </a:blip>
          <a:srcRect t="13614" b="13534"/>
          <a:stretch/>
        </p:blipFill>
        <p:spPr>
          <a:xfrm>
            <a:off x="6244085" y="4235925"/>
            <a:ext cx="1424939" cy="1424939"/>
          </a:xfrm>
          <a:prstGeom prst="rect">
            <a:avLst/>
          </a:prstGeom>
          <a:noFill/>
          <a:ln>
            <a:noFill/>
          </a:ln>
        </p:spPr>
      </p:pic>
      <p:sp>
        <p:nvSpPr>
          <p:cNvPr id="821" name="Google Shape;821;p21"/>
          <p:cNvSpPr txBox="1"/>
          <p:nvPr/>
        </p:nvSpPr>
        <p:spPr>
          <a:xfrm>
            <a:off x="7819874" y="4234400"/>
            <a:ext cx="3931920" cy="1426464"/>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Ben Bellows: </a:t>
            </a:r>
            <a:br>
              <a:rPr lang="en-US" sz="1800" b="1"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Co-founder and Chief Business Officer at Nivi, a digital health marketplace in India, Kenya, and Nigeria</a:t>
            </a:r>
            <a:endParaRPr sz="18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b="1">
                <a:solidFill>
                  <a:srgbClr val="AE2944"/>
                </a:solidFill>
                <a:latin typeface="Calibri"/>
                <a:ea typeface="Calibri"/>
                <a:cs typeface="Calibri"/>
                <a:sym typeface="Calibri"/>
              </a:rPr>
              <a:t>ben@nivi.io </a:t>
            </a:r>
            <a:endParaRPr sz="1800" b="1">
              <a:solidFill>
                <a:srgbClr val="AE2944"/>
              </a:solidFill>
              <a:latin typeface="Calibri"/>
              <a:ea typeface="Calibri"/>
              <a:cs typeface="Calibri"/>
              <a:sym typeface="Calibri"/>
            </a:endParaRPr>
          </a:p>
        </p:txBody>
      </p:sp>
      <p:sp>
        <p:nvSpPr>
          <p:cNvPr id="822" name="Google Shape;822;p21"/>
          <p:cNvSpPr txBox="1"/>
          <p:nvPr/>
        </p:nvSpPr>
        <p:spPr>
          <a:xfrm>
            <a:off x="2016000" y="4234400"/>
            <a:ext cx="3931800" cy="16215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Josselyn Neukom: </a:t>
            </a:r>
            <a:br>
              <a:rPr lang="en-US" sz="1800" b="1"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Senior Vice President at SwipeRx, overseeing pharmacy-focused digital health programs and research across six countries in Southeast Asia</a:t>
            </a:r>
            <a:endParaRPr sz="1800" b="0" i="0" u="none" strike="noStrike" cap="none">
              <a:solidFill>
                <a:srgbClr val="000000"/>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r>
              <a:rPr lang="en-US" sz="1800" b="1">
                <a:solidFill>
                  <a:srgbClr val="AE2944"/>
                </a:solidFill>
                <a:latin typeface="Calibri"/>
                <a:ea typeface="Calibri"/>
                <a:cs typeface="Calibri"/>
                <a:sym typeface="Calibri"/>
              </a:rPr>
              <a:t>josselyn@swiperxapp.com</a:t>
            </a:r>
            <a:endParaRPr sz="1800" b="1">
              <a:solidFill>
                <a:srgbClr val="AE294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a:latin typeface="Calibri"/>
              <a:ea typeface="Calibri"/>
              <a:cs typeface="Calibri"/>
              <a:sym typeface="Calibri"/>
            </a:endParaRPr>
          </a:p>
        </p:txBody>
      </p:sp>
      <p:pic>
        <p:nvPicPr>
          <p:cNvPr id="823" name="Google Shape;823;p21"/>
          <p:cNvPicPr preferRelativeResize="0"/>
          <p:nvPr/>
        </p:nvPicPr>
        <p:blipFill rotWithShape="1">
          <a:blip r:embed="rId7">
            <a:alphaModFix/>
          </a:blip>
          <a:srcRect l="27014" t="18936" r="24161" b="32553"/>
          <a:stretch/>
        </p:blipFill>
        <p:spPr>
          <a:xfrm>
            <a:off x="210620" y="4234400"/>
            <a:ext cx="1632031" cy="1621500"/>
          </a:xfrm>
          <a:prstGeom prst="rect">
            <a:avLst/>
          </a:prstGeom>
          <a:noFill/>
          <a:ln>
            <a:noFill/>
          </a:ln>
        </p:spPr>
      </p:pic>
      <p:sp>
        <p:nvSpPr>
          <p:cNvPr id="824" name="Google Shape;824;p21"/>
          <p:cNvSpPr txBox="1"/>
          <p:nvPr/>
        </p:nvSpPr>
        <p:spPr>
          <a:xfrm>
            <a:off x="628825" y="6106500"/>
            <a:ext cx="107685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i="1">
                <a:solidFill>
                  <a:schemeClr val="dk1"/>
                </a:solidFill>
                <a:latin typeface="Calibri"/>
                <a:ea typeface="Calibri"/>
                <a:cs typeface="Calibri"/>
                <a:sym typeface="Calibri"/>
              </a:rPr>
              <a:t>For more detailed bios, please visit: </a:t>
            </a:r>
            <a:r>
              <a:rPr lang="en-US" sz="2500" b="1"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https://icfp2022.org/private-sector/</a:t>
            </a:r>
            <a:endParaRPr sz="2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g1855d5f4552_1_71"/>
          <p:cNvSpPr txBox="1">
            <a:spLocks noGrp="1"/>
          </p:cNvSpPr>
          <p:nvPr>
            <p:ph type="title"/>
          </p:nvPr>
        </p:nvSpPr>
        <p:spPr>
          <a:xfrm>
            <a:off x="627936" y="160003"/>
            <a:ext cx="11305500" cy="745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940"/>
              </a:buClr>
              <a:buSzPct val="100000"/>
              <a:buFont typeface="Open Sans"/>
              <a:buNone/>
            </a:pPr>
            <a:r>
              <a:rPr lang="en-US" sz="2100">
                <a:latin typeface="Open Sans"/>
                <a:ea typeface="Open Sans"/>
                <a:cs typeface="Open Sans"/>
                <a:sym typeface="Open Sans"/>
              </a:rPr>
              <a:t>Medications are generally not sold online in the OP countries due to a restrictive regulatory environment. Although none of the countries has regulation that explicitly prohibits the online distribution of medications, several laws impede this practice</a:t>
            </a:r>
            <a:endParaRPr sz="1700" i="1">
              <a:latin typeface="Open Sans"/>
              <a:ea typeface="Open Sans"/>
              <a:cs typeface="Open Sans"/>
              <a:sym typeface="Open Sans"/>
            </a:endParaRPr>
          </a:p>
        </p:txBody>
      </p:sp>
      <p:graphicFrame>
        <p:nvGraphicFramePr>
          <p:cNvPr id="1454" name="Google Shape;1454;g1855d5f4552_1_71"/>
          <p:cNvGraphicFramePr/>
          <p:nvPr/>
        </p:nvGraphicFramePr>
        <p:xfrm>
          <a:off x="627918" y="1051342"/>
          <a:ext cx="10794575" cy="4677810"/>
        </p:xfrm>
        <a:graphic>
          <a:graphicData uri="http://schemas.openxmlformats.org/drawingml/2006/table">
            <a:tbl>
              <a:tblPr firstRow="1" firstCol="1" bandRow="1">
                <a:noFill/>
              </a:tblPr>
              <a:tblGrid>
                <a:gridCol w="5455975">
                  <a:extLst>
                    <a:ext uri="{9D8B030D-6E8A-4147-A177-3AD203B41FA5}">
                      <a16:colId xmlns:a16="http://schemas.microsoft.com/office/drawing/2014/main" val="20000"/>
                    </a:ext>
                  </a:extLst>
                </a:gridCol>
                <a:gridCol w="611175">
                  <a:extLst>
                    <a:ext uri="{9D8B030D-6E8A-4147-A177-3AD203B41FA5}">
                      <a16:colId xmlns:a16="http://schemas.microsoft.com/office/drawing/2014/main" val="20001"/>
                    </a:ext>
                  </a:extLst>
                </a:gridCol>
                <a:gridCol w="4727425">
                  <a:extLst>
                    <a:ext uri="{9D8B030D-6E8A-4147-A177-3AD203B41FA5}">
                      <a16:colId xmlns:a16="http://schemas.microsoft.com/office/drawing/2014/main" val="20002"/>
                    </a:ext>
                  </a:extLst>
                </a:gridCol>
              </a:tblGrid>
              <a:tr h="268950">
                <a:tc>
                  <a:txBody>
                    <a:bodyPr/>
                    <a:lstStyle/>
                    <a:p>
                      <a:pPr marL="0" marR="0" lvl="0" indent="0" algn="ctr" rtl="0">
                        <a:spcBef>
                          <a:spcPts val="0"/>
                        </a:spcBef>
                        <a:spcAft>
                          <a:spcPts val="0"/>
                        </a:spcAft>
                        <a:buNone/>
                      </a:pPr>
                      <a:r>
                        <a:rPr lang="en-US">
                          <a:latin typeface="Open Sans"/>
                          <a:ea typeface="Open Sans"/>
                          <a:cs typeface="Open Sans"/>
                          <a:sym typeface="Open Sans"/>
                        </a:rPr>
                        <a:t>Policies, laws, and regulations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endParaRPr b="1">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accent3"/>
                      </a:solidFill>
                      <a:prstDash val="solid"/>
                      <a:round/>
                      <a:headEnd type="none" w="sm" len="sm"/>
                      <a:tailEnd type="none" w="sm" len="sm"/>
                    </a:lnB>
                  </a:tcPr>
                </a:tc>
                <a:tc>
                  <a:txBody>
                    <a:bodyPr/>
                    <a:lstStyle/>
                    <a:p>
                      <a:pPr marL="0" marR="0" lvl="0" indent="0" algn="ctr" rtl="0">
                        <a:spcBef>
                          <a:spcPts val="0"/>
                        </a:spcBef>
                        <a:spcAft>
                          <a:spcPts val="0"/>
                        </a:spcAft>
                        <a:buNone/>
                      </a:pPr>
                      <a:r>
                        <a:rPr lang="en-US" b="1">
                          <a:latin typeface="Open Sans"/>
                          <a:ea typeface="Open Sans"/>
                          <a:cs typeface="Open Sans"/>
                          <a:sym typeface="Open Sans"/>
                        </a:rPr>
                        <a:t>Implications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accent3"/>
                      </a:solidFill>
                      <a:prstDash val="solid"/>
                      <a:round/>
                      <a:headEnd type="none" w="sm" len="sm"/>
                      <a:tailEnd type="none" w="sm" len="sm"/>
                    </a:lnB>
                  </a:tcPr>
                </a:tc>
                <a:extLst>
                  <a:ext uri="{0D108BD9-81ED-4DB2-BD59-A6C34878D82A}">
                    <a16:rowId xmlns:a16="http://schemas.microsoft.com/office/drawing/2014/main" val="10000"/>
                  </a:ext>
                </a:extLst>
              </a:tr>
              <a:tr h="927700">
                <a:tc>
                  <a:txBody>
                    <a:bodyPr/>
                    <a:lstStyle/>
                    <a:p>
                      <a:pPr marL="0" marR="0" lvl="0" indent="0" algn="l" rtl="0">
                        <a:lnSpc>
                          <a:spcPct val="100000"/>
                        </a:lnSpc>
                        <a:spcBef>
                          <a:spcPts val="0"/>
                        </a:spcBef>
                        <a:spcAft>
                          <a:spcPts val="0"/>
                        </a:spcAft>
                        <a:buClr>
                          <a:schemeClr val="dk1"/>
                        </a:buClr>
                        <a:buSzPts val="1200"/>
                        <a:buFont typeface="Open Sans"/>
                        <a:buNone/>
                      </a:pPr>
                      <a:r>
                        <a:rPr lang="en-US" b="1">
                          <a:latin typeface="Open Sans"/>
                          <a:ea typeface="Open Sans"/>
                          <a:cs typeface="Open Sans"/>
                          <a:sym typeface="Open Sans"/>
                        </a:rPr>
                        <a:t>Public health and/or SRH code: </a:t>
                      </a:r>
                      <a:r>
                        <a:rPr lang="en-US" b="0">
                          <a:latin typeface="Open Sans"/>
                          <a:ea typeface="Open Sans"/>
                          <a:cs typeface="Open Sans"/>
                          <a:sym typeface="Open Sans"/>
                        </a:rPr>
                        <a:t>The code specifies the conditions and rules for the practice of pharmacies and pharmacists.  This includes requirement such as medications must be sold from pharmacists to patients.</a:t>
                      </a:r>
                      <a:r>
                        <a:rPr lang="en-US" b="0">
                          <a:solidFill>
                            <a:schemeClr val="accent3"/>
                          </a:solidFill>
                          <a:latin typeface="Open Sans"/>
                          <a:ea typeface="Open Sans"/>
                          <a:cs typeface="Open Sans"/>
                          <a:sym typeface="Open Sans"/>
                        </a:rPr>
                        <a:t> </a:t>
                      </a:r>
                      <a:r>
                        <a:rPr lang="en-US" b="0">
                          <a:latin typeface="Open Sans"/>
                          <a:ea typeface="Open Sans"/>
                          <a:cs typeface="Open Sans"/>
                          <a:sym typeface="Open Sans"/>
                        </a:rPr>
                        <a:t>It does not include any language about digital services. </a:t>
                      </a:r>
                      <a:endParaRPr b="0">
                        <a:latin typeface="Open Sans"/>
                        <a:ea typeface="Open Sans"/>
                        <a:cs typeface="Open Sans"/>
                        <a:sym typeface="Open Sans"/>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rgbClr val="073763"/>
                    </a:solidFill>
                  </a:tcPr>
                </a:tc>
                <a:tc>
                  <a:txBody>
                    <a:bodyPr/>
                    <a:lstStyle/>
                    <a:p>
                      <a:pPr marL="0" marR="0" lvl="0" indent="0" algn="l" rtl="0">
                        <a:spcBef>
                          <a:spcPts val="0"/>
                        </a:spcBef>
                        <a:spcAft>
                          <a:spcPts val="0"/>
                        </a:spcAft>
                        <a:buNone/>
                      </a:pPr>
                      <a:endParaRPr>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tc>
                  <a:txBody>
                    <a:bodyPr/>
                    <a:lstStyle/>
                    <a:p>
                      <a:pPr marL="0" marR="0" lvl="0" indent="0" algn="l" rtl="0">
                        <a:spcBef>
                          <a:spcPts val="0"/>
                        </a:spcBef>
                        <a:spcAft>
                          <a:spcPts val="0"/>
                        </a:spcAft>
                        <a:buNone/>
                      </a:pPr>
                      <a:r>
                        <a:rPr lang="en-US">
                          <a:latin typeface="Open Sans"/>
                          <a:ea typeface="Open Sans"/>
                          <a:cs typeface="Open Sans"/>
                          <a:sym typeface="Open Sans"/>
                        </a:rPr>
                        <a:t>In conjunction with other relevant pieces of regulation, the health code will have to be updated to reflect new requirements around digitally-enabled healthcare delivery.</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accent3"/>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extLst>
                  <a:ext uri="{0D108BD9-81ED-4DB2-BD59-A6C34878D82A}">
                    <a16:rowId xmlns:a16="http://schemas.microsoft.com/office/drawing/2014/main" val="10001"/>
                  </a:ext>
                </a:extLst>
              </a:tr>
              <a:tr h="490625">
                <a:tc>
                  <a:txBody>
                    <a:bodyPr/>
                    <a:lstStyle/>
                    <a:p>
                      <a:pPr marL="0" marR="0" lvl="0" indent="0" algn="l" rtl="0">
                        <a:spcBef>
                          <a:spcPts val="0"/>
                        </a:spcBef>
                        <a:spcAft>
                          <a:spcPts val="0"/>
                        </a:spcAft>
                        <a:buNone/>
                      </a:pPr>
                      <a:r>
                        <a:rPr lang="en-US" b="1">
                          <a:latin typeface="Open Sans"/>
                          <a:ea typeface="Open Sans"/>
                          <a:cs typeface="Open Sans"/>
                          <a:sym typeface="Open Sans"/>
                        </a:rPr>
                        <a:t>Advertising code: </a:t>
                      </a:r>
                      <a:r>
                        <a:rPr lang="en-US" b="0">
                          <a:latin typeface="Open Sans"/>
                          <a:ea typeface="Open Sans"/>
                          <a:cs typeface="Open Sans"/>
                          <a:sym typeface="Open Sans"/>
                        </a:rPr>
                        <a:t>Countries often prohibit pharmacies marketing medical products to the public.</a:t>
                      </a:r>
                      <a:endParaRPr b="0">
                        <a:solidFill>
                          <a:schemeClr val="accent3"/>
                        </a:solidFill>
                        <a:latin typeface="Open Sans"/>
                        <a:ea typeface="Open Sans"/>
                        <a:cs typeface="Open Sans"/>
                        <a:sym typeface="Open Sans"/>
                      </a:endParaRPr>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rgbClr val="073763"/>
                    </a:solidFill>
                  </a:tcPr>
                </a:tc>
                <a:tc>
                  <a:txBody>
                    <a:bodyPr/>
                    <a:lstStyle/>
                    <a:p>
                      <a:pPr marL="0" marR="0" lvl="0" indent="0" algn="l" rtl="0">
                        <a:spcBef>
                          <a:spcPts val="0"/>
                        </a:spcBef>
                        <a:spcAft>
                          <a:spcPts val="0"/>
                        </a:spcAft>
                        <a:buNone/>
                      </a:pPr>
                      <a:endParaRPr>
                        <a:solidFill>
                          <a:schemeClr val="accent3"/>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Open Sans"/>
                        <a:buNone/>
                      </a:pPr>
                      <a:r>
                        <a:rPr lang="en-US">
                          <a:latin typeface="Open Sans"/>
                          <a:ea typeface="Open Sans"/>
                          <a:cs typeface="Open Sans"/>
                          <a:sym typeface="Open Sans"/>
                        </a:rPr>
                        <a:t>Online pharmacy may be perceived as advertising due to the public nature.</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accent3"/>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extLst>
                  <a:ext uri="{0D108BD9-81ED-4DB2-BD59-A6C34878D82A}">
                    <a16:rowId xmlns:a16="http://schemas.microsoft.com/office/drawing/2014/main" val="10002"/>
                  </a:ext>
                </a:extLst>
              </a:tr>
              <a:tr h="627525">
                <a:tc>
                  <a:txBody>
                    <a:bodyPr/>
                    <a:lstStyle/>
                    <a:p>
                      <a:pPr marL="0" marR="0" lvl="0" indent="0" algn="l" rtl="0">
                        <a:spcBef>
                          <a:spcPts val="0"/>
                        </a:spcBef>
                        <a:spcAft>
                          <a:spcPts val="0"/>
                        </a:spcAft>
                        <a:buNone/>
                      </a:pPr>
                      <a:r>
                        <a:rPr lang="en-US" b="1">
                          <a:latin typeface="Open Sans"/>
                          <a:ea typeface="Open Sans"/>
                          <a:cs typeface="Open Sans"/>
                          <a:sym typeface="Open Sans"/>
                        </a:rPr>
                        <a:t>General regulation of pharmacies:</a:t>
                      </a:r>
                      <a:r>
                        <a:rPr lang="en-US">
                          <a:latin typeface="Open Sans"/>
                          <a:ea typeface="Open Sans"/>
                          <a:cs typeface="Open Sans"/>
                          <a:sym typeface="Open Sans"/>
                        </a:rPr>
                        <a:t> </a:t>
                      </a:r>
                      <a:r>
                        <a:rPr lang="en-US" b="0">
                          <a:latin typeface="Open Sans"/>
                          <a:ea typeface="Open Sans"/>
                          <a:cs typeface="Open Sans"/>
                          <a:sym typeface="Open Sans"/>
                        </a:rPr>
                        <a:t>Pharmacies must meet requirements for size, placement, and staffing. Exchange of pharmacies' ownership is also regulated. </a:t>
                      </a:r>
                      <a:endParaRPr b="0"/>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rgbClr val="073763"/>
                    </a:solidFill>
                  </a:tcPr>
                </a:tc>
                <a:tc>
                  <a:txBody>
                    <a:bodyPr/>
                    <a:lstStyle/>
                    <a:p>
                      <a:pPr marL="0" marR="0" lvl="0" indent="0" algn="l" rtl="0">
                        <a:spcBef>
                          <a:spcPts val="0"/>
                        </a:spcBef>
                        <a:spcAft>
                          <a:spcPts val="0"/>
                        </a:spcAft>
                        <a:buNone/>
                      </a:pPr>
                      <a:endParaRPr>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tc>
                  <a:txBody>
                    <a:bodyPr/>
                    <a:lstStyle/>
                    <a:p>
                      <a:pPr marL="0" marR="0" lvl="0" indent="0" algn="l" rtl="0">
                        <a:spcBef>
                          <a:spcPts val="0"/>
                        </a:spcBef>
                        <a:spcAft>
                          <a:spcPts val="0"/>
                        </a:spcAft>
                        <a:buNone/>
                      </a:pPr>
                      <a:r>
                        <a:rPr lang="en-US">
                          <a:latin typeface="Open Sans"/>
                          <a:ea typeface="Open Sans"/>
                          <a:cs typeface="Open Sans"/>
                          <a:sym typeface="Open Sans"/>
                        </a:rPr>
                        <a:t>If e-pharmacies exist separately from physical pharmacies, requirements will need to be defined.</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accent3"/>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extLst>
                  <a:ext uri="{0D108BD9-81ED-4DB2-BD59-A6C34878D82A}">
                    <a16:rowId xmlns:a16="http://schemas.microsoft.com/office/drawing/2014/main" val="10003"/>
                  </a:ext>
                </a:extLst>
              </a:tr>
              <a:tr h="1035250">
                <a:tc>
                  <a:txBody>
                    <a:bodyPr/>
                    <a:lstStyle/>
                    <a:p>
                      <a:pPr marL="0" marR="0" lvl="0" indent="0" algn="l" rtl="0">
                        <a:spcBef>
                          <a:spcPts val="0"/>
                        </a:spcBef>
                        <a:spcAft>
                          <a:spcPts val="0"/>
                        </a:spcAft>
                        <a:buNone/>
                      </a:pPr>
                      <a:r>
                        <a:rPr lang="en-US" b="1">
                          <a:latin typeface="Open Sans"/>
                          <a:ea typeface="Open Sans"/>
                          <a:cs typeface="Open Sans"/>
                          <a:sym typeface="Open Sans"/>
                        </a:rPr>
                        <a:t>Code of pharmacy practice: </a:t>
                      </a:r>
                      <a:r>
                        <a:rPr lang="en-US" b="0">
                          <a:latin typeface="Open Sans"/>
                          <a:ea typeface="Open Sans"/>
                          <a:cs typeface="Open Sans"/>
                          <a:sym typeface="Open Sans"/>
                        </a:rPr>
                        <a:t>Explicitly bans “unfair competition”, defined as any practice that restricts a client’s choice of pharmacy.</a:t>
                      </a:r>
                      <a:r>
                        <a:rPr lang="en-US" b="0"/>
                        <a:t> </a:t>
                      </a:r>
                      <a:r>
                        <a:rPr lang="en-US" b="0">
                          <a:latin typeface="Open Sans"/>
                          <a:ea typeface="Open Sans"/>
                          <a:cs typeface="Open Sans"/>
                          <a:sym typeface="Open Sans"/>
                        </a:rPr>
                        <a:t>May further ban medical procedures. Lays out expectations for quality of care and counseling provided in the pharmacy.</a:t>
                      </a:r>
                      <a:endParaRPr b="0"/>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rgbClr val="073763"/>
                    </a:solidFill>
                  </a:tcPr>
                </a:tc>
                <a:tc>
                  <a:txBody>
                    <a:bodyPr/>
                    <a:lstStyle/>
                    <a:p>
                      <a:pPr marL="0" marR="0" lvl="0" indent="0" algn="l" rtl="0">
                        <a:spcBef>
                          <a:spcPts val="0"/>
                        </a:spcBef>
                        <a:spcAft>
                          <a:spcPts val="0"/>
                        </a:spcAft>
                        <a:buNone/>
                      </a:pPr>
                      <a:endParaRPr>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tc>
                  <a:txBody>
                    <a:bodyPr/>
                    <a:lstStyle/>
                    <a:p>
                      <a:pPr marL="0" marR="0" lvl="0" indent="0" algn="l" rtl="0">
                        <a:spcBef>
                          <a:spcPts val="0"/>
                        </a:spcBef>
                        <a:spcAft>
                          <a:spcPts val="0"/>
                        </a:spcAft>
                        <a:buNone/>
                      </a:pPr>
                      <a:r>
                        <a:rPr lang="en-US">
                          <a:latin typeface="Open Sans"/>
                          <a:ea typeface="Open Sans"/>
                          <a:cs typeface="Open Sans"/>
                          <a:sym typeface="Open Sans"/>
                        </a:rPr>
                        <a:t>Online distribution may be perceived as an “unfair advantage” unless all pharmacies can sell online.</a:t>
                      </a:r>
                      <a:endParaRPr/>
                    </a:p>
                    <a:p>
                      <a:pPr marL="0" marR="0" lvl="0" indent="0" algn="l" rtl="0">
                        <a:spcBef>
                          <a:spcPts val="0"/>
                        </a:spcBef>
                        <a:spcAft>
                          <a:spcPts val="0"/>
                        </a:spcAft>
                        <a:buNone/>
                      </a:pPr>
                      <a:endParaRPr>
                        <a:latin typeface="Open Sans"/>
                        <a:ea typeface="Open Sans"/>
                        <a:cs typeface="Open Sans"/>
                        <a:sym typeface="Open Sans"/>
                      </a:endParaRPr>
                    </a:p>
                    <a:p>
                      <a:pPr marL="0" marR="0" lvl="0" indent="0" algn="l" rtl="0">
                        <a:spcBef>
                          <a:spcPts val="0"/>
                        </a:spcBef>
                        <a:spcAft>
                          <a:spcPts val="0"/>
                        </a:spcAft>
                        <a:buNone/>
                      </a:pPr>
                      <a:r>
                        <a:rPr lang="en-US">
                          <a:latin typeface="Open Sans"/>
                          <a:ea typeface="Open Sans"/>
                          <a:cs typeface="Open Sans"/>
                          <a:sym typeface="Open Sans"/>
                        </a:rPr>
                        <a:t>Any efforts must include a robust plan for ensuring that women are offered counseling.</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accent3"/>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extLst>
                  <a:ext uri="{0D108BD9-81ED-4DB2-BD59-A6C34878D82A}">
                    <a16:rowId xmlns:a16="http://schemas.microsoft.com/office/drawing/2014/main" val="10004"/>
                  </a:ext>
                </a:extLst>
              </a:tr>
              <a:tr h="806800">
                <a:tc>
                  <a:txBody>
                    <a:bodyPr/>
                    <a:lstStyle/>
                    <a:p>
                      <a:pPr marL="0" marR="0" lvl="0" indent="0" algn="l" rtl="0">
                        <a:spcBef>
                          <a:spcPts val="0"/>
                        </a:spcBef>
                        <a:spcAft>
                          <a:spcPts val="0"/>
                        </a:spcAft>
                        <a:buNone/>
                      </a:pPr>
                      <a:r>
                        <a:rPr lang="en-US" b="1">
                          <a:latin typeface="Open Sans"/>
                          <a:ea typeface="Open Sans"/>
                          <a:cs typeface="Open Sans"/>
                          <a:sym typeface="Open Sans"/>
                        </a:rPr>
                        <a:t>Data protection and cybersecurity: </a:t>
                      </a:r>
                      <a:r>
                        <a:rPr lang="en-US" b="0">
                          <a:latin typeface="Open Sans"/>
                          <a:ea typeface="Open Sans"/>
                          <a:cs typeface="Open Sans"/>
                          <a:sym typeface="Open Sans"/>
                        </a:rPr>
                        <a:t>Specific laws and level of enforcement varies by country. In all countries, preventing the sale of substandard and falsified medications is a priority.</a:t>
                      </a:r>
                      <a:endParaRPr b="0"/>
                    </a:p>
                  </a:txBody>
                  <a:tcPr marL="91450" marR="91450" marT="45725" marB="45725" anchor="ctr">
                    <a:lnL w="9525"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solidFill>
                      <a:srgbClr val="073763"/>
                    </a:solidFill>
                  </a:tcPr>
                </a:tc>
                <a:tc>
                  <a:txBody>
                    <a:bodyPr/>
                    <a:lstStyle/>
                    <a:p>
                      <a:pPr marL="0" marR="0" lvl="0" indent="0" algn="l" rtl="0">
                        <a:spcBef>
                          <a:spcPts val="0"/>
                        </a:spcBef>
                        <a:spcAft>
                          <a:spcPts val="0"/>
                        </a:spcAft>
                        <a:buNone/>
                      </a:pPr>
                      <a:endParaRPr>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tc>
                  <a:txBody>
                    <a:bodyPr/>
                    <a:lstStyle/>
                    <a:p>
                      <a:pPr marL="0" marR="0" lvl="0" indent="0" algn="l" rtl="0">
                        <a:spcBef>
                          <a:spcPts val="0"/>
                        </a:spcBef>
                        <a:spcAft>
                          <a:spcPts val="0"/>
                        </a:spcAft>
                        <a:buNone/>
                      </a:pPr>
                      <a:r>
                        <a:rPr lang="en-US">
                          <a:latin typeface="Open Sans"/>
                          <a:ea typeface="Open Sans"/>
                          <a:cs typeface="Open Sans"/>
                          <a:sym typeface="Open Sans"/>
                        </a:rPr>
                        <a:t>Compliance with laws around general data security and patient protection, and a system will need to be in place to verify websites and products.</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accent3"/>
                      </a:solidFill>
                      <a:prstDash val="solid"/>
                      <a:round/>
                      <a:headEnd type="none" w="sm" len="sm"/>
                      <a:tailEnd type="none" w="sm" len="sm"/>
                    </a:lnR>
                    <a:lnT w="12700" cap="flat" cmpd="sng">
                      <a:solidFill>
                        <a:schemeClr val="accent3"/>
                      </a:solidFill>
                      <a:prstDash val="solid"/>
                      <a:round/>
                      <a:headEnd type="none" w="sm" len="sm"/>
                      <a:tailEnd type="none" w="sm" len="sm"/>
                    </a:lnT>
                    <a:lnB w="12700" cap="flat" cmpd="sng">
                      <a:solidFill>
                        <a:schemeClr val="accent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55" name="Google Shape;1455;g1855d5f4552_1_71"/>
          <p:cNvSpPr/>
          <p:nvPr/>
        </p:nvSpPr>
        <p:spPr>
          <a:xfrm>
            <a:off x="6204151" y="1658637"/>
            <a:ext cx="438300" cy="175500"/>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56" name="Google Shape;1456;g1855d5f4552_1_71"/>
          <p:cNvSpPr/>
          <p:nvPr/>
        </p:nvSpPr>
        <p:spPr>
          <a:xfrm>
            <a:off x="6204151" y="2586943"/>
            <a:ext cx="438300" cy="175500"/>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57" name="Google Shape;1457;g1855d5f4552_1_71"/>
          <p:cNvSpPr/>
          <p:nvPr/>
        </p:nvSpPr>
        <p:spPr>
          <a:xfrm>
            <a:off x="6204151" y="3300501"/>
            <a:ext cx="438300" cy="175500"/>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58" name="Google Shape;1458;g1855d5f4552_1_71"/>
          <p:cNvSpPr/>
          <p:nvPr/>
        </p:nvSpPr>
        <p:spPr>
          <a:xfrm>
            <a:off x="6204149" y="4190473"/>
            <a:ext cx="438300" cy="175500"/>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59" name="Google Shape;1459;g1855d5f4552_1_71"/>
          <p:cNvSpPr/>
          <p:nvPr/>
        </p:nvSpPr>
        <p:spPr>
          <a:xfrm>
            <a:off x="6204149" y="5231454"/>
            <a:ext cx="438300" cy="175500"/>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60" name="Google Shape;1460;g1855d5f4552_1_71"/>
          <p:cNvSpPr txBox="1"/>
          <p:nvPr/>
        </p:nvSpPr>
        <p:spPr>
          <a:xfrm>
            <a:off x="1304094" y="5967631"/>
            <a:ext cx="10238400" cy="7851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000000"/>
                </a:solidFill>
                <a:effectLst/>
                <a:uLnTx/>
                <a:uFillTx/>
                <a:latin typeface="Open Sans"/>
                <a:ea typeface="Open Sans"/>
                <a:cs typeface="Open Sans"/>
                <a:sym typeface="Open Sans"/>
              </a:rPr>
              <a:t>All three countries reviewed have very similar system modeled after pharmacy in France and the French 1954 decree on public health, suggesting that </a:t>
            </a:r>
            <a:r>
              <a:rPr kumimoji="0" lang="en-US" sz="1500" b="1" i="0" u="none" strike="noStrike" kern="0" cap="none" spc="0" normalizeH="0" baseline="0" noProof="0">
                <a:ln>
                  <a:noFill/>
                </a:ln>
                <a:solidFill>
                  <a:srgbClr val="44546A"/>
                </a:solidFill>
                <a:effectLst/>
                <a:uLnTx/>
                <a:uFillTx/>
                <a:latin typeface="Open Sans"/>
                <a:ea typeface="Open Sans"/>
                <a:cs typeface="Open Sans"/>
                <a:sym typeface="Open Sans"/>
              </a:rPr>
              <a:t>regulatory reform, adopting a harmonized approach, to enable online distribution may be possible</a:t>
            </a:r>
            <a:r>
              <a:rPr kumimoji="0" lang="en-US" sz="1500" b="0" i="0" u="none" strike="noStrike" kern="0" cap="none" spc="0" normalizeH="0" baseline="0" noProof="0">
                <a:ln>
                  <a:noFill/>
                </a:ln>
                <a:solidFill>
                  <a:srgbClr val="000000"/>
                </a:solidFill>
                <a:effectLst/>
                <a:uLnTx/>
                <a:uFillTx/>
                <a:latin typeface="Open Sans"/>
                <a:ea typeface="Open Sans"/>
                <a:cs typeface="Open Sans"/>
                <a:sym typeface="Open Sans"/>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461" name="Google Shape;1461;g1855d5f4552_1_71"/>
          <p:cNvPicPr preferRelativeResize="0"/>
          <p:nvPr/>
        </p:nvPicPr>
        <p:blipFill rotWithShape="1">
          <a:blip r:embed="rId3">
            <a:alphaModFix/>
          </a:blip>
          <a:srcRect/>
          <a:stretch/>
        </p:blipFill>
        <p:spPr>
          <a:xfrm>
            <a:off x="780874" y="5958606"/>
            <a:ext cx="523219" cy="5232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g1855d5f4552_1_84"/>
          <p:cNvSpPr txBox="1">
            <a:spLocks noGrp="1"/>
          </p:cNvSpPr>
          <p:nvPr>
            <p:ph type="title"/>
          </p:nvPr>
        </p:nvSpPr>
        <p:spPr>
          <a:xfrm>
            <a:off x="281389" y="145810"/>
            <a:ext cx="11629200" cy="748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en-US" sz="1900"/>
              <a:t>The situation with </a:t>
            </a:r>
            <a:r>
              <a:rPr lang="en-US" sz="1900" b="1"/>
              <a:t>telemedicine</a:t>
            </a:r>
            <a:r>
              <a:rPr lang="en-US" sz="1900"/>
              <a:t> appears more hopeful as the countries have recognized the need for digital health development in that regard, and are in the process of developing policies and regulations for telemedicine.</a:t>
            </a:r>
            <a:r>
              <a:rPr lang="en-US" sz="1900" b="1"/>
              <a:t> Digital counseling</a:t>
            </a:r>
            <a:r>
              <a:rPr lang="en-US" sz="1900"/>
              <a:t>, by contrast, does not appear to be an area of regulatory concern</a:t>
            </a:r>
            <a:endParaRPr/>
          </a:p>
        </p:txBody>
      </p:sp>
      <p:sp>
        <p:nvSpPr>
          <p:cNvPr id="1468" name="Google Shape;1468;g1855d5f4552_1_84"/>
          <p:cNvSpPr txBox="1">
            <a:spLocks noGrp="1"/>
          </p:cNvSpPr>
          <p:nvPr>
            <p:ph type="body" idx="1"/>
          </p:nvPr>
        </p:nvSpPr>
        <p:spPr>
          <a:xfrm>
            <a:off x="864745" y="6158725"/>
            <a:ext cx="10462500" cy="690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500"/>
              <a:buNone/>
            </a:pPr>
            <a:r>
              <a:rPr lang="en-US" sz="1500"/>
              <a:t>Though the digital health regulatory environment is under evolution in focus countries, </a:t>
            </a:r>
            <a:r>
              <a:rPr lang="en-US" sz="1500" b="1">
                <a:solidFill>
                  <a:schemeClr val="dk2"/>
                </a:solidFill>
              </a:rPr>
              <a:t>regulation is not a barrier for digital counseling as digital counseling companies do not provide direct medical care </a:t>
            </a:r>
            <a:r>
              <a:rPr lang="en-US" sz="1500"/>
              <a:t>(medical products or consultations with doctors). It is unclear whether regulators will step in when digital counseling companies grow.</a:t>
            </a:r>
            <a:endParaRPr/>
          </a:p>
        </p:txBody>
      </p:sp>
      <p:graphicFrame>
        <p:nvGraphicFramePr>
          <p:cNvPr id="1469" name="Google Shape;1469;g1855d5f4552_1_84"/>
          <p:cNvGraphicFramePr/>
          <p:nvPr/>
        </p:nvGraphicFramePr>
        <p:xfrm>
          <a:off x="539820" y="1080606"/>
          <a:ext cx="11112350" cy="4831130"/>
        </p:xfrm>
        <a:graphic>
          <a:graphicData uri="http://schemas.openxmlformats.org/drawingml/2006/table">
            <a:tbl>
              <a:tblPr firstRow="1" bandRow="1">
                <a:noFill/>
              </a:tblPr>
              <a:tblGrid>
                <a:gridCol w="2055900">
                  <a:extLst>
                    <a:ext uri="{9D8B030D-6E8A-4147-A177-3AD203B41FA5}">
                      <a16:colId xmlns:a16="http://schemas.microsoft.com/office/drawing/2014/main" val="20000"/>
                    </a:ext>
                  </a:extLst>
                </a:gridCol>
                <a:gridCol w="629800">
                  <a:extLst>
                    <a:ext uri="{9D8B030D-6E8A-4147-A177-3AD203B41FA5}">
                      <a16:colId xmlns:a16="http://schemas.microsoft.com/office/drawing/2014/main" val="20001"/>
                    </a:ext>
                  </a:extLst>
                </a:gridCol>
                <a:gridCol w="2618350">
                  <a:extLst>
                    <a:ext uri="{9D8B030D-6E8A-4147-A177-3AD203B41FA5}">
                      <a16:colId xmlns:a16="http://schemas.microsoft.com/office/drawing/2014/main" val="20002"/>
                    </a:ext>
                  </a:extLst>
                </a:gridCol>
                <a:gridCol w="405725">
                  <a:extLst>
                    <a:ext uri="{9D8B030D-6E8A-4147-A177-3AD203B41FA5}">
                      <a16:colId xmlns:a16="http://schemas.microsoft.com/office/drawing/2014/main" val="20003"/>
                    </a:ext>
                  </a:extLst>
                </a:gridCol>
                <a:gridCol w="2598175">
                  <a:extLst>
                    <a:ext uri="{9D8B030D-6E8A-4147-A177-3AD203B41FA5}">
                      <a16:colId xmlns:a16="http://schemas.microsoft.com/office/drawing/2014/main" val="20004"/>
                    </a:ext>
                  </a:extLst>
                </a:gridCol>
                <a:gridCol w="382900">
                  <a:extLst>
                    <a:ext uri="{9D8B030D-6E8A-4147-A177-3AD203B41FA5}">
                      <a16:colId xmlns:a16="http://schemas.microsoft.com/office/drawing/2014/main" val="20005"/>
                    </a:ext>
                  </a:extLst>
                </a:gridCol>
                <a:gridCol w="2421500">
                  <a:extLst>
                    <a:ext uri="{9D8B030D-6E8A-4147-A177-3AD203B41FA5}">
                      <a16:colId xmlns:a16="http://schemas.microsoft.com/office/drawing/2014/main" val="20006"/>
                    </a:ext>
                  </a:extLst>
                </a:gridCol>
              </a:tblGrid>
              <a:tr h="212400">
                <a:tc>
                  <a:txBody>
                    <a:bodyPr/>
                    <a:lstStyle/>
                    <a:p>
                      <a:pPr marL="0" marR="0" lvl="0" indent="0" algn="l" rtl="0">
                        <a:spcBef>
                          <a:spcPts val="0"/>
                        </a:spcBef>
                        <a:spcAft>
                          <a:spcPts val="0"/>
                        </a:spcAft>
                        <a:buNone/>
                      </a:pPr>
                      <a:endParaRPr sz="1300" b="1" i="0">
                        <a:solidFill>
                          <a:schemeClr val="dk1"/>
                        </a:solidFill>
                        <a:latin typeface="Open Sans"/>
                        <a:ea typeface="Open Sans"/>
                        <a:cs typeface="Open Sans"/>
                        <a:sym typeface="Open Sans"/>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3CBED"/>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chemeClr val="dk1"/>
                        </a:buClr>
                        <a:buSzPts val="1400"/>
                        <a:buFont typeface="Open Sans"/>
                        <a:buNone/>
                      </a:pPr>
                      <a:r>
                        <a:rPr lang="en-US" sz="1800" b="1" i="0">
                          <a:solidFill>
                            <a:schemeClr val="dk1"/>
                          </a:solidFill>
                          <a:latin typeface="Open Sans"/>
                          <a:ea typeface="Open Sans"/>
                          <a:cs typeface="Open Sans"/>
                          <a:sym typeface="Open Sans"/>
                        </a:rPr>
                        <a:t>Côte d’Ivoire</a:t>
                      </a: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3CBED"/>
                      </a:solidFill>
                      <a:prstDash val="solid"/>
                      <a:round/>
                      <a:headEnd type="none" w="sm" len="sm"/>
                      <a:tailEnd type="none" w="sm" len="sm"/>
                    </a:lnB>
                  </a:tcPr>
                </a:tc>
                <a:tc hMerge="1">
                  <a:txBody>
                    <a:bodyPr/>
                    <a:lstStyle/>
                    <a:p>
                      <a:endParaRPr lang="en-US"/>
                    </a:p>
                  </a:txBody>
                  <a:tcPr/>
                </a:tc>
                <a:tc gridSpan="2">
                  <a:txBody>
                    <a:bodyPr/>
                    <a:lstStyle/>
                    <a:p>
                      <a:pPr marL="0" marR="0" lvl="0" indent="0" algn="ctr" rtl="0">
                        <a:spcBef>
                          <a:spcPts val="0"/>
                        </a:spcBef>
                        <a:spcAft>
                          <a:spcPts val="0"/>
                        </a:spcAft>
                        <a:buNone/>
                      </a:pPr>
                      <a:r>
                        <a:rPr lang="en-US" sz="1800" b="1" i="0">
                          <a:solidFill>
                            <a:schemeClr val="dk1"/>
                          </a:solidFill>
                          <a:latin typeface="Open Sans"/>
                          <a:ea typeface="Open Sans"/>
                          <a:cs typeface="Open Sans"/>
                          <a:sym typeface="Open Sans"/>
                        </a:rPr>
                        <a:t>Burkina Faso</a:t>
                      </a: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3CBED"/>
                      </a:solidFill>
                      <a:prstDash val="solid"/>
                      <a:round/>
                      <a:headEnd type="none" w="sm" len="sm"/>
                      <a:tailEnd type="none" w="sm" len="sm"/>
                    </a:lnB>
                  </a:tcPr>
                </a:tc>
                <a:tc hMerge="1">
                  <a:txBody>
                    <a:bodyPr/>
                    <a:lstStyle/>
                    <a:p>
                      <a:endParaRPr lang="en-US"/>
                    </a:p>
                  </a:txBody>
                  <a:tcPr/>
                </a:tc>
                <a:tc gridSpan="2">
                  <a:txBody>
                    <a:bodyPr/>
                    <a:lstStyle/>
                    <a:p>
                      <a:pPr marL="0" marR="0" lvl="0" indent="0" algn="ctr" rtl="0">
                        <a:spcBef>
                          <a:spcPts val="0"/>
                        </a:spcBef>
                        <a:spcAft>
                          <a:spcPts val="0"/>
                        </a:spcAft>
                        <a:buNone/>
                      </a:pPr>
                      <a:r>
                        <a:rPr lang="en-US" sz="1800" b="1" i="0">
                          <a:solidFill>
                            <a:schemeClr val="dk1"/>
                          </a:solidFill>
                          <a:latin typeface="Open Sans"/>
                          <a:ea typeface="Open Sans"/>
                          <a:cs typeface="Open Sans"/>
                          <a:sym typeface="Open Sans"/>
                        </a:rPr>
                        <a:t>Senegal</a:t>
                      </a: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A3CBED"/>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1148075">
                <a:tc rowSpan="2">
                  <a:txBody>
                    <a:bodyPr/>
                    <a:lstStyle/>
                    <a:p>
                      <a:pPr marL="0" marR="0" lvl="0" indent="0" algn="ctr" rtl="0">
                        <a:spcBef>
                          <a:spcPts val="0"/>
                        </a:spcBef>
                        <a:spcAft>
                          <a:spcPts val="0"/>
                        </a:spcAft>
                        <a:buNone/>
                      </a:pPr>
                      <a:r>
                        <a:rPr lang="en-US" sz="1600" b="1" i="0">
                          <a:solidFill>
                            <a:schemeClr val="dk1"/>
                          </a:solidFill>
                          <a:latin typeface="Open Sans"/>
                          <a:ea typeface="Open Sans"/>
                          <a:cs typeface="Open Sans"/>
                          <a:sym typeface="Open Sans"/>
                        </a:rPr>
                        <a:t>National strategic plan on digital health</a:t>
                      </a:r>
                      <a:endParaRPr sz="1600"/>
                    </a:p>
                  </a:txBody>
                  <a:tcPr marL="91450" marR="91450" marT="45725" marB="45725" anchor="ctr">
                    <a:lnL w="12700" cap="flat" cmpd="sng">
                      <a:solidFill>
                        <a:srgbClr val="A3CBED"/>
                      </a:solidFill>
                      <a:prstDash val="solid"/>
                      <a:round/>
                      <a:headEnd type="none" w="sm" len="sm"/>
                      <a:tailEnd type="none" w="sm" len="sm"/>
                    </a:lnL>
                    <a:lnR w="12700" cap="flat" cmpd="sng">
                      <a:solidFill>
                        <a:srgbClr val="A3CBED"/>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solidFill>
                      <a:srgbClr val="D9ECF8"/>
                    </a:solidFill>
                  </a:tcPr>
                </a:tc>
                <a:tc>
                  <a:txBody>
                    <a:bodyPr/>
                    <a:lstStyle/>
                    <a:p>
                      <a:pPr marL="0" marR="0" lvl="0" indent="0" algn="ctr" rtl="0">
                        <a:lnSpc>
                          <a:spcPct val="100000"/>
                        </a:lnSpc>
                        <a:spcBef>
                          <a:spcPts val="0"/>
                        </a:spcBef>
                        <a:spcAft>
                          <a:spcPts val="0"/>
                        </a:spcAft>
                        <a:buClr>
                          <a:schemeClr val="dk1"/>
                        </a:buClr>
                        <a:buSzPts val="1200"/>
                        <a:buFont typeface="Open Sans"/>
                        <a:buNone/>
                      </a:pPr>
                      <a:r>
                        <a:rPr lang="en-US" sz="1200" b="0" i="0">
                          <a:solidFill>
                            <a:schemeClr val="dk1"/>
                          </a:solidFill>
                          <a:latin typeface="Open Sans"/>
                          <a:ea typeface="Open Sans"/>
                          <a:cs typeface="Open Sans"/>
                          <a:sym typeface="Open Sans"/>
                        </a:rPr>
                        <a:t>🟢</a:t>
                      </a:r>
                      <a:endParaRPr/>
                    </a:p>
                  </a:txBody>
                  <a:tcPr marL="91450" marR="91450" marT="45725" marB="45725" anchor="ctr">
                    <a:lnL w="12700" cap="flat" cmpd="sng">
                      <a:solidFill>
                        <a:srgbClr val="A3CBED"/>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The national e-health strategic plan points out the lack of legal provisions relating to the use of information communication technology in health at the time. </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The national e-health strategic plan identified priorities for digital health development and estimated financial need for the implementation of the major priorities.</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The e-health strategic plan’s priorities included telemedicine. However, execution of the plan have been limited.</a:t>
                      </a:r>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A3CBED"/>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tcPr>
                </a:tc>
                <a:extLst>
                  <a:ext uri="{0D108BD9-81ED-4DB2-BD59-A6C34878D82A}">
                    <a16:rowId xmlns:a16="http://schemas.microsoft.com/office/drawing/2014/main" val="10001"/>
                  </a:ext>
                </a:extLst>
              </a:tr>
              <a:tr h="231475">
                <a:tc vMerge="1">
                  <a:txBody>
                    <a:bodyPr/>
                    <a:lstStyle/>
                    <a:p>
                      <a:endParaRPr lang="en-US"/>
                    </a:p>
                  </a:txBody>
                  <a:tcPr/>
                </a:tc>
                <a:tc gridSpan="6">
                  <a:txBody>
                    <a:bodyPr/>
                    <a:lstStyle/>
                    <a:p>
                      <a:pPr marL="0" marR="0" lvl="0" indent="0" algn="ctr" rtl="0">
                        <a:lnSpc>
                          <a:spcPct val="100000"/>
                        </a:lnSpc>
                        <a:spcBef>
                          <a:spcPts val="0"/>
                        </a:spcBef>
                        <a:spcAft>
                          <a:spcPts val="0"/>
                        </a:spcAft>
                        <a:buClr>
                          <a:schemeClr val="dk1"/>
                        </a:buClr>
                        <a:buSzPts val="1300"/>
                        <a:buFont typeface="Open Sans"/>
                        <a:buNone/>
                      </a:pPr>
                      <a:r>
                        <a:rPr lang="en-US" sz="1300" b="0" i="0">
                          <a:solidFill>
                            <a:schemeClr val="dk1"/>
                          </a:solidFill>
                          <a:latin typeface="Open Sans"/>
                          <a:ea typeface="Open Sans"/>
                          <a:cs typeface="Open Sans"/>
                          <a:sym typeface="Open Sans"/>
                        </a:rPr>
                        <a:t>Digital health has been described as a priority based on the national strategic plan in each country. </a:t>
                      </a:r>
                      <a:endParaRPr/>
                    </a:p>
                  </a:txBody>
                  <a:tcPr marL="91450" marR="91450" marT="45725" marB="45725" anchor="ctr">
                    <a:lnL w="12700" cap="flat" cmpd="sng">
                      <a:solidFill>
                        <a:srgbClr val="A3CBED"/>
                      </a:solidFill>
                      <a:prstDash val="solid"/>
                      <a:round/>
                      <a:headEnd type="none" w="sm" len="sm"/>
                      <a:tailEnd type="none" w="sm" len="sm"/>
                    </a:lnL>
                    <a:lnR w="12700" cap="flat" cmpd="sng">
                      <a:solidFill>
                        <a:srgbClr val="A3CBED"/>
                      </a:solidFill>
                      <a:prstDash val="solid"/>
                      <a:round/>
                      <a:headEnd type="none" w="sm" len="sm"/>
                      <a:tailEnd type="none" w="sm" len="sm"/>
                    </a:lnR>
                    <a:lnT w="12700" cap="flat" cmpd="sng">
                      <a:solidFill>
                        <a:srgbClr val="A3CBED"/>
                      </a:solidFill>
                      <a:prstDash val="solid"/>
                      <a:round/>
                      <a:headEnd type="none" w="sm" len="sm"/>
                      <a:tailEnd type="none" w="sm" len="sm"/>
                    </a:lnT>
                    <a:lnB w="12700" cap="flat" cmpd="sng">
                      <a:solidFill>
                        <a:srgbClr val="A3CBED"/>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148075">
                <a:tc>
                  <a:txBody>
                    <a:bodyPr/>
                    <a:lstStyle/>
                    <a:p>
                      <a:pPr marL="0" marR="0" lvl="0" indent="0" algn="ctr" rtl="0">
                        <a:spcBef>
                          <a:spcPts val="0"/>
                        </a:spcBef>
                        <a:spcAft>
                          <a:spcPts val="0"/>
                        </a:spcAft>
                        <a:buNone/>
                      </a:pPr>
                      <a:r>
                        <a:rPr lang="en-US" sz="1600" b="1" i="0">
                          <a:solidFill>
                            <a:schemeClr val="dk1"/>
                          </a:solidFill>
                          <a:latin typeface="Open Sans"/>
                          <a:ea typeface="Open Sans"/>
                          <a:cs typeface="Open Sans"/>
                          <a:sym typeface="Open Sans"/>
                        </a:rPr>
                        <a:t>Telemedicine regulation</a:t>
                      </a:r>
                      <a:endParaRPr sz="1600"/>
                    </a:p>
                  </a:txBody>
                  <a:tcPr marL="91450" marR="91450" marT="45725" marB="45725" anchor="ctr">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12700" cap="flat" cmpd="sng">
                      <a:solidFill>
                        <a:srgbClr val="A3CBED"/>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DCF6F2"/>
                    </a:solidFill>
                  </a:tcPr>
                </a:tc>
                <a:tc>
                  <a:txBody>
                    <a:bodyPr/>
                    <a:lstStyle/>
                    <a:p>
                      <a:pPr marL="0" marR="0" lvl="0" indent="0" algn="ctr" rtl="0">
                        <a:lnSpc>
                          <a:spcPct val="100000"/>
                        </a:lnSpc>
                        <a:spcBef>
                          <a:spcPts val="0"/>
                        </a:spcBef>
                        <a:spcAft>
                          <a:spcPts val="0"/>
                        </a:spcAft>
                        <a:buClr>
                          <a:schemeClr val="dk1"/>
                        </a:buClr>
                        <a:buSzPts val="1200"/>
                        <a:buFont typeface="Open Sans"/>
                        <a:buNone/>
                      </a:pPr>
                      <a:r>
                        <a:rPr lang="en-US" sz="1200" b="0" i="0">
                          <a:solidFill>
                            <a:schemeClr val="dk1"/>
                          </a:solidFill>
                          <a:latin typeface="Open Sans"/>
                          <a:ea typeface="Open Sans"/>
                          <a:cs typeface="Open Sans"/>
                          <a:sym typeface="Open Sans"/>
                        </a:rPr>
                        <a:t>🟢</a:t>
                      </a:r>
                      <a:endParaRPr/>
                    </a:p>
                  </a:txBody>
                  <a:tcPr marL="91450" marR="91450" marT="45725" marB="45725" anchor="ctr">
                    <a:lnL w="9525" cap="flat" cmpd="sng">
                      <a:solidFill>
                        <a:schemeClr val="accent4"/>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The regulation for telemedicine was established in 2018 by MOH. Telemedicine centers must have an agreement to respect the national telemedicine plan.</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No regulation. Not mentioned in any national strategic document.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ctr" rtl="0">
                        <a:spcBef>
                          <a:spcPts val="0"/>
                        </a:spcBef>
                        <a:spcAft>
                          <a:spcPts val="0"/>
                        </a:spcAft>
                        <a:buNone/>
                      </a:pPr>
                      <a:r>
                        <a:rPr lang="en-US" b="0" i="0">
                          <a:solidFill>
                            <a:schemeClr val="dk1"/>
                          </a:solidFill>
                          <a:latin typeface="Open Sans"/>
                          <a:ea typeface="Open Sans"/>
                          <a:cs typeface="Open Sans"/>
                          <a:sym typeface="Open Sans"/>
                        </a:rPr>
                        <a:t>🟡</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A3CBED"/>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Open Sans"/>
                        <a:buNone/>
                      </a:pPr>
                      <a:r>
                        <a:rPr lang="en-US" b="0" i="0">
                          <a:solidFill>
                            <a:schemeClr val="dk1"/>
                          </a:solidFill>
                          <a:latin typeface="Open Sans"/>
                          <a:ea typeface="Open Sans"/>
                          <a:cs typeface="Open Sans"/>
                          <a:sym typeface="Open Sans"/>
                        </a:rPr>
                        <a:t>The Digital Health Unit within the MOH has been drafting a digital health law to regulate the digital health sector, including interoperability of  systems and telemedicine, with the objective to publish in late 2022.</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accent4"/>
                      </a:solidFill>
                      <a:prstDash val="solid"/>
                      <a:round/>
                      <a:headEnd type="none" w="sm" len="sm"/>
                      <a:tailEnd type="none" w="sm" len="sm"/>
                    </a:lnR>
                    <a:lnT w="12700" cap="flat" cmpd="sng">
                      <a:solidFill>
                        <a:srgbClr val="A3CBED"/>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3"/>
                  </a:ext>
                </a:extLst>
              </a:tr>
              <a:tr h="214000">
                <a:tc>
                  <a:txBody>
                    <a:bodyPr/>
                    <a:lstStyle/>
                    <a:p>
                      <a:pPr marL="0" marR="0" lvl="0" indent="0" algn="ctr" rtl="0">
                        <a:spcBef>
                          <a:spcPts val="0"/>
                        </a:spcBef>
                        <a:spcAft>
                          <a:spcPts val="0"/>
                        </a:spcAft>
                        <a:buNone/>
                      </a:pPr>
                      <a:r>
                        <a:rPr lang="en-US" sz="1600" b="1" i="0">
                          <a:solidFill>
                            <a:schemeClr val="dk1"/>
                          </a:solidFill>
                          <a:latin typeface="Open Sans"/>
                          <a:ea typeface="Open Sans"/>
                          <a:cs typeface="Open Sans"/>
                          <a:sym typeface="Open Sans"/>
                        </a:rPr>
                        <a:t>Digital counseling regulation</a:t>
                      </a:r>
                      <a:endParaRPr sz="1600"/>
                    </a:p>
                  </a:txBody>
                  <a:tcPr marL="91450" marR="91450" marT="45725" marB="45725" anchor="ctr">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DCF6F2"/>
                    </a:solidFill>
                  </a:tcPr>
                </a:tc>
                <a:tc gridSpan="6">
                  <a:txBody>
                    <a:bodyPr/>
                    <a:lstStyle/>
                    <a:p>
                      <a:pPr marL="0" marR="0" lvl="0" indent="0" algn="ctr" rtl="0">
                        <a:lnSpc>
                          <a:spcPct val="100000"/>
                        </a:lnSpc>
                        <a:spcBef>
                          <a:spcPts val="0"/>
                        </a:spcBef>
                        <a:spcAft>
                          <a:spcPts val="0"/>
                        </a:spcAft>
                        <a:buClr>
                          <a:schemeClr val="dk1"/>
                        </a:buClr>
                        <a:buSzPts val="1300"/>
                        <a:buFont typeface="Open Sans"/>
                        <a:buNone/>
                      </a:pPr>
                      <a:r>
                        <a:rPr lang="en-US" b="0" i="0">
                          <a:solidFill>
                            <a:schemeClr val="dk1"/>
                          </a:solidFill>
                          <a:latin typeface="Open Sans"/>
                          <a:ea typeface="Open Sans"/>
                          <a:cs typeface="Open Sans"/>
                          <a:sym typeface="Open Sans"/>
                        </a:rPr>
                        <a:t>No existing or planned regulations were identified as focused on digital counseling, and DC companies do not report any regulatory restrictions beyond general data privacy laws.</a:t>
                      </a:r>
                      <a:endParaRPr/>
                    </a:p>
                  </a:txBody>
                  <a:tcPr marL="91450" marR="91450" marT="45725" marB="45725" anchor="ctr">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470" name="Google Shape;1470;g1855d5f4552_1_84"/>
          <p:cNvPicPr preferRelativeResize="0"/>
          <p:nvPr/>
        </p:nvPicPr>
        <p:blipFill rotWithShape="1">
          <a:blip r:embed="rId3">
            <a:alphaModFix/>
          </a:blip>
          <a:srcRect/>
          <a:stretch/>
        </p:blipFill>
        <p:spPr>
          <a:xfrm>
            <a:off x="281400" y="6158720"/>
            <a:ext cx="523219" cy="523219"/>
          </a:xfrm>
          <a:prstGeom prst="rect">
            <a:avLst/>
          </a:prstGeom>
          <a:noFill/>
          <a:ln>
            <a:noFill/>
          </a:ln>
        </p:spPr>
      </p:pic>
      <p:sp>
        <p:nvSpPr>
          <p:cNvPr id="1471" name="Google Shape;1471;g1855d5f4552_1_84"/>
          <p:cNvSpPr txBox="1">
            <a:spLocks noGrp="1"/>
          </p:cNvSpPr>
          <p:nvPr>
            <p:ph type="sldNum" idx="12"/>
          </p:nvPr>
        </p:nvSpPr>
        <p:spPr>
          <a:xfrm>
            <a:off x="11342391" y="6533750"/>
            <a:ext cx="568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0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1477" name="Google Shape;1477;g1855d5f4552_1_93" descr="Background pattern&#10;&#10;Description automatically generated"/>
          <p:cNvPicPr preferRelativeResize="0"/>
          <p:nvPr/>
        </p:nvPicPr>
        <p:blipFill rotWithShape="1">
          <a:blip r:embed="rId3">
            <a:alphaModFix/>
          </a:blip>
          <a:srcRect l="2647"/>
          <a:stretch/>
        </p:blipFill>
        <p:spPr>
          <a:xfrm rot="5400000">
            <a:off x="-1127599" y="1127599"/>
            <a:ext cx="6219473" cy="3964276"/>
          </a:xfrm>
          <a:prstGeom prst="rect">
            <a:avLst/>
          </a:prstGeom>
          <a:noFill/>
          <a:ln>
            <a:noFill/>
          </a:ln>
        </p:spPr>
      </p:pic>
      <p:sp>
        <p:nvSpPr>
          <p:cNvPr id="1478" name="Google Shape;1478;g1855d5f4552_1_93"/>
          <p:cNvSpPr txBox="1"/>
          <p:nvPr/>
        </p:nvSpPr>
        <p:spPr>
          <a:xfrm>
            <a:off x="1085945" y="632971"/>
            <a:ext cx="2805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Open Sans"/>
                <a:ea typeface="Open Sans"/>
                <a:cs typeface="Open Sans"/>
                <a:sym typeface="Open Sans"/>
              </a:rPr>
              <a:t>SUMMARY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g1855d5f4552_1_93"/>
          <p:cNvSpPr txBox="1"/>
          <p:nvPr/>
        </p:nvSpPr>
        <p:spPr>
          <a:xfrm>
            <a:off x="3964275" y="748475"/>
            <a:ext cx="8018400" cy="5544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Current regulations for digital delivery of family planning are highly restrictive and Health-focused DTC does not formally exist. Buy-in from several key stakeholders, particularly pharmacists, will be needed for regulatory reform.</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Key stakeholders are interested in the potential of e-pharmacy, but concerns about product quality and patient safety would have to be addressed through a well-conceived pilot program involving private pharmacies.</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Pts val="1600"/>
              <a:buFont typeface="Open Sans"/>
              <a:buNone/>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Given that private pharmacies are individually owned in all countries with aggregation by the </a:t>
            </a:r>
            <a:r>
              <a:rPr kumimoji="0" lang="en-US" sz="2200" b="0" i="1" u="none" strike="noStrike" kern="0" cap="none" spc="0" normalizeH="0" baseline="0" noProof="0">
                <a:ln>
                  <a:noFill/>
                </a:ln>
                <a:solidFill>
                  <a:srgbClr val="000000"/>
                </a:solidFill>
                <a:effectLst/>
                <a:uLnTx/>
                <a:uFillTx/>
                <a:latin typeface="Open Sans"/>
                <a:ea typeface="Open Sans"/>
                <a:cs typeface="Open Sans"/>
                <a:sym typeface="Open Sans"/>
              </a:rPr>
              <a:t>ordre des pharmaciens</a:t>
            </a: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 who are key actors required for engagement </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480" name="Google Shape;1480;g1855d5f4552_1_93"/>
          <p:cNvSpPr txBox="1">
            <a:spLocks noGrp="1"/>
          </p:cNvSpPr>
          <p:nvPr>
            <p:ph type="sldNum" idx="12"/>
          </p:nvPr>
        </p:nvSpPr>
        <p:spPr>
          <a:xfrm>
            <a:off x="11391441" y="6356350"/>
            <a:ext cx="568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0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grpSp>
        <p:nvGrpSpPr>
          <p:cNvPr id="1481" name="Google Shape;1481;g1855d5f4552_1_93"/>
          <p:cNvGrpSpPr/>
          <p:nvPr/>
        </p:nvGrpSpPr>
        <p:grpSpPr>
          <a:xfrm>
            <a:off x="3477348" y="3015924"/>
            <a:ext cx="438410" cy="438410"/>
            <a:chOff x="3534796" y="3009740"/>
            <a:chExt cx="438410" cy="438410"/>
          </a:xfrm>
        </p:grpSpPr>
        <p:sp>
          <p:nvSpPr>
            <p:cNvPr id="1482" name="Google Shape;1482;g1855d5f4552_1_93"/>
            <p:cNvSpPr/>
            <p:nvPr/>
          </p:nvSpPr>
          <p:spPr>
            <a:xfrm>
              <a:off x="3598984" y="3067129"/>
              <a:ext cx="311700" cy="316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1483" name="Google Shape;1483;g1855d5f4552_1_93" descr="Circle with left arrow outline"/>
            <p:cNvPicPr preferRelativeResize="0"/>
            <p:nvPr/>
          </p:nvPicPr>
          <p:blipFill rotWithShape="1">
            <a:blip r:embed="rId4">
              <a:alphaModFix/>
            </a:blip>
            <a:srcRect/>
            <a:stretch/>
          </p:blipFill>
          <p:spPr>
            <a:xfrm>
              <a:off x="3534796" y="3009740"/>
              <a:ext cx="438410" cy="438410"/>
            </a:xfrm>
            <a:prstGeom prst="rect">
              <a:avLst/>
            </a:prstGeom>
            <a:noFill/>
            <a:ln>
              <a:noFill/>
            </a:ln>
          </p:spPr>
        </p:pic>
      </p:grpSp>
      <p:grpSp>
        <p:nvGrpSpPr>
          <p:cNvPr id="1484" name="Google Shape;1484;g1855d5f4552_1_93"/>
          <p:cNvGrpSpPr/>
          <p:nvPr/>
        </p:nvGrpSpPr>
        <p:grpSpPr>
          <a:xfrm>
            <a:off x="3477342" y="4864861"/>
            <a:ext cx="438410" cy="438410"/>
            <a:chOff x="3533902" y="3755650"/>
            <a:chExt cx="438410" cy="438410"/>
          </a:xfrm>
        </p:grpSpPr>
        <p:sp>
          <p:nvSpPr>
            <p:cNvPr id="1485" name="Google Shape;1485;g1855d5f4552_1_93"/>
            <p:cNvSpPr/>
            <p:nvPr/>
          </p:nvSpPr>
          <p:spPr>
            <a:xfrm>
              <a:off x="3598090" y="3813039"/>
              <a:ext cx="311700" cy="316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1486" name="Google Shape;1486;g1855d5f4552_1_93" descr="Circle with left arrow outline"/>
            <p:cNvPicPr preferRelativeResize="0"/>
            <p:nvPr/>
          </p:nvPicPr>
          <p:blipFill rotWithShape="1">
            <a:blip r:embed="rId4">
              <a:alphaModFix/>
            </a:blip>
            <a:srcRect/>
            <a:stretch/>
          </p:blipFill>
          <p:spPr>
            <a:xfrm>
              <a:off x="3533902" y="3755650"/>
              <a:ext cx="438410" cy="438410"/>
            </a:xfrm>
            <a:prstGeom prst="rect">
              <a:avLst/>
            </a:prstGeom>
            <a:noFill/>
            <a:ln>
              <a:noFill/>
            </a:ln>
          </p:spPr>
        </p:pic>
      </p:grpSp>
      <p:grpSp>
        <p:nvGrpSpPr>
          <p:cNvPr id="1487" name="Google Shape;1487;g1855d5f4552_1_93"/>
          <p:cNvGrpSpPr/>
          <p:nvPr/>
        </p:nvGrpSpPr>
        <p:grpSpPr>
          <a:xfrm>
            <a:off x="3477350" y="779556"/>
            <a:ext cx="438410" cy="438410"/>
            <a:chOff x="3512920" y="1443676"/>
            <a:chExt cx="438410" cy="438410"/>
          </a:xfrm>
        </p:grpSpPr>
        <p:sp>
          <p:nvSpPr>
            <p:cNvPr id="1488" name="Google Shape;1488;g1855d5f4552_1_93"/>
            <p:cNvSpPr/>
            <p:nvPr/>
          </p:nvSpPr>
          <p:spPr>
            <a:xfrm>
              <a:off x="3577108" y="1501065"/>
              <a:ext cx="311700" cy="316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1489" name="Google Shape;1489;g1855d5f4552_1_93" descr="Circle with left arrow outline"/>
            <p:cNvPicPr preferRelativeResize="0"/>
            <p:nvPr/>
          </p:nvPicPr>
          <p:blipFill rotWithShape="1">
            <a:blip r:embed="rId4">
              <a:alphaModFix/>
            </a:blip>
            <a:srcRect/>
            <a:stretch/>
          </p:blipFill>
          <p:spPr>
            <a:xfrm>
              <a:off x="3512920" y="1443676"/>
              <a:ext cx="438410" cy="438410"/>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1495" name="Google Shape;1495;g188c3253f93_0_24" descr="Background pattern&#10;&#10;Description automatically generated"/>
          <p:cNvPicPr preferRelativeResize="0"/>
          <p:nvPr/>
        </p:nvPicPr>
        <p:blipFill rotWithShape="1">
          <a:blip r:embed="rId3">
            <a:alphaModFix/>
          </a:blip>
          <a:srcRect l="2647"/>
          <a:stretch/>
        </p:blipFill>
        <p:spPr>
          <a:xfrm rot="5400000">
            <a:off x="-1127599" y="1127599"/>
            <a:ext cx="6219473" cy="3964276"/>
          </a:xfrm>
          <a:prstGeom prst="rect">
            <a:avLst/>
          </a:prstGeom>
          <a:noFill/>
          <a:ln>
            <a:noFill/>
          </a:ln>
        </p:spPr>
      </p:pic>
      <p:sp>
        <p:nvSpPr>
          <p:cNvPr id="1496" name="Google Shape;1496;g188c3253f93_0_24"/>
          <p:cNvSpPr txBox="1"/>
          <p:nvPr/>
        </p:nvSpPr>
        <p:spPr>
          <a:xfrm>
            <a:off x="1085962" y="632975"/>
            <a:ext cx="92865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Open Sans"/>
                <a:ea typeface="Open Sans"/>
                <a:cs typeface="Open Sans"/>
                <a:sym typeface="Open Sans"/>
              </a:rPr>
              <a:t>PROGRESS/PROSPECTS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g188c3253f93_0_24"/>
          <p:cNvSpPr txBox="1"/>
          <p:nvPr/>
        </p:nvSpPr>
        <p:spPr>
          <a:xfrm>
            <a:off x="3964276" y="1529763"/>
            <a:ext cx="8018400" cy="4528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The BMGF recently approved support for the design of a multi-phased program </a:t>
            </a:r>
            <a:r>
              <a:rPr kumimoji="0" lang="en-US" sz="2200" b="1" i="0" u="none" strike="noStrike" kern="0" cap="none" spc="0" normalizeH="0" baseline="0" noProof="0">
                <a:ln>
                  <a:noFill/>
                </a:ln>
                <a:solidFill>
                  <a:srgbClr val="000000"/>
                </a:solidFill>
                <a:effectLst/>
                <a:uLnTx/>
                <a:uFillTx/>
                <a:latin typeface="Open Sans"/>
                <a:ea typeface="Open Sans"/>
                <a:cs typeface="Open Sans"/>
                <a:sym typeface="Open Sans"/>
              </a:rPr>
              <a:t>covering 13 countries in Eastern and Western Africa</a:t>
            </a: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 to work through a regional partner (to be selected), and launch a country-led demand-driven technical assistance program that will seek to: </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342900" marR="0" lvl="0" indent="-381000" algn="l" defTabSz="914400" rtl="0" eaLnBrk="1" fontAlgn="auto" latinLnBrk="0" hangingPunct="1">
              <a:lnSpc>
                <a:spcPct val="100000"/>
              </a:lnSpc>
              <a:spcBef>
                <a:spcPts val="0"/>
              </a:spcBef>
              <a:spcAft>
                <a:spcPts val="0"/>
              </a:spcAft>
              <a:buClr>
                <a:srgbClr val="000000"/>
              </a:buClr>
              <a:buSzPts val="2200"/>
              <a:buFont typeface="Arial"/>
              <a:buChar char="•"/>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convene regulators from interested countries </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342900" marR="0" lvl="0" indent="-381000" algn="l" defTabSz="914400" rtl="0" eaLnBrk="1" fontAlgn="auto" latinLnBrk="0" hangingPunct="1">
              <a:lnSpc>
                <a:spcPct val="100000"/>
              </a:lnSpc>
              <a:spcBef>
                <a:spcPts val="0"/>
              </a:spcBef>
              <a:spcAft>
                <a:spcPts val="0"/>
              </a:spcAft>
              <a:buClr>
                <a:srgbClr val="000000"/>
              </a:buClr>
              <a:buSzPts val="2200"/>
              <a:buFont typeface="Arial"/>
              <a:buChar char="•"/>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create a </a:t>
            </a:r>
            <a:r>
              <a:rPr kumimoji="0" lang="en-US" sz="2200" b="0" i="0" u="sng" strike="noStrike" kern="0" cap="none" spc="0" normalizeH="0" baseline="0" noProof="0">
                <a:ln>
                  <a:noFill/>
                </a:ln>
                <a:solidFill>
                  <a:srgbClr val="000000"/>
                </a:solidFill>
                <a:effectLst/>
                <a:uLnTx/>
                <a:uFillTx/>
                <a:latin typeface="Open Sans"/>
                <a:ea typeface="Open Sans"/>
                <a:cs typeface="Open Sans"/>
                <a:sym typeface="Open Sans"/>
              </a:rPr>
              <a:t>regulatory learning group</a:t>
            </a: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 focused on the role of online pharmacies</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342900" marR="0" lvl="0" indent="-381000" algn="l" defTabSz="914400" rtl="0" eaLnBrk="1" fontAlgn="auto" latinLnBrk="0" hangingPunct="1">
              <a:lnSpc>
                <a:spcPct val="100000"/>
              </a:lnSpc>
              <a:spcBef>
                <a:spcPts val="0"/>
              </a:spcBef>
              <a:spcAft>
                <a:spcPts val="0"/>
              </a:spcAft>
              <a:buClr>
                <a:srgbClr val="000000"/>
              </a:buClr>
              <a:buSzPts val="2200"/>
              <a:buFont typeface="Arial"/>
              <a:buChar char="•"/>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facilitate cross-country learning and </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342900" marR="0" lvl="0" indent="-381000" algn="l" defTabSz="914400" rtl="0" eaLnBrk="1" fontAlgn="auto" latinLnBrk="0" hangingPunct="1">
              <a:lnSpc>
                <a:spcPct val="100000"/>
              </a:lnSpc>
              <a:spcBef>
                <a:spcPts val="0"/>
              </a:spcBef>
              <a:spcAft>
                <a:spcPts val="0"/>
              </a:spcAft>
              <a:buClr>
                <a:srgbClr val="000000"/>
              </a:buClr>
              <a:buSzPts val="2200"/>
              <a:buFont typeface="Arial"/>
              <a:buChar char="•"/>
              <a:tabLst/>
              <a:defRPr/>
            </a:pPr>
            <a:r>
              <a:rPr kumimoji="0" lang="en-US" sz="2200" b="0" i="0" u="none" strike="noStrike" kern="0" cap="none" spc="0" normalizeH="0" baseline="0" noProof="0">
                <a:ln>
                  <a:noFill/>
                </a:ln>
                <a:solidFill>
                  <a:srgbClr val="000000"/>
                </a:solidFill>
                <a:effectLst/>
                <a:uLnTx/>
                <a:uFillTx/>
                <a:latin typeface="Open Sans"/>
                <a:ea typeface="Open Sans"/>
                <a:cs typeface="Open Sans"/>
                <a:sym typeface="Open Sans"/>
              </a:rPr>
              <a:t>provide resourcing to support regulatory reform, including running a pilot in a selected country.</a:t>
            </a:r>
            <a:r>
              <a:rPr kumimoji="0" lang="en-US" sz="2200" b="1" i="0" u="none" strike="noStrike" kern="0" cap="none" spc="0" normalizeH="0" baseline="0" noProof="0">
                <a:ln>
                  <a:noFill/>
                </a:ln>
                <a:solidFill>
                  <a:srgbClr val="000000"/>
                </a:solidFill>
                <a:effectLst/>
                <a:uLnTx/>
                <a:uFillTx/>
                <a:latin typeface="Open Sans"/>
                <a:ea typeface="Open Sans"/>
                <a:cs typeface="Open Sans"/>
                <a:sym typeface="Open Sans"/>
              </a:rPr>
              <a:t> </a:t>
            </a:r>
            <a:endParaRPr kumimoji="0" sz="2200" b="1"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498" name="Google Shape;1498;g188c3253f93_0_24"/>
          <p:cNvSpPr txBox="1">
            <a:spLocks noGrp="1"/>
          </p:cNvSpPr>
          <p:nvPr>
            <p:ph type="sldNum" idx="12"/>
          </p:nvPr>
        </p:nvSpPr>
        <p:spPr>
          <a:xfrm>
            <a:off x="11391441" y="6356350"/>
            <a:ext cx="568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0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grpSp>
        <p:nvGrpSpPr>
          <p:cNvPr id="1499" name="Google Shape;1499;g188c3253f93_0_24"/>
          <p:cNvGrpSpPr/>
          <p:nvPr/>
        </p:nvGrpSpPr>
        <p:grpSpPr>
          <a:xfrm>
            <a:off x="3410135" y="1634717"/>
            <a:ext cx="438410" cy="438410"/>
            <a:chOff x="1553924" y="4154855"/>
            <a:chExt cx="438410" cy="438410"/>
          </a:xfrm>
        </p:grpSpPr>
        <p:sp>
          <p:nvSpPr>
            <p:cNvPr id="1500" name="Google Shape;1500;g188c3253f93_0_24"/>
            <p:cNvSpPr/>
            <p:nvPr/>
          </p:nvSpPr>
          <p:spPr>
            <a:xfrm>
              <a:off x="1593129" y="4194060"/>
              <a:ext cx="360000" cy="360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1501" name="Google Shape;1501;g188c3253f93_0_24" descr="Circle with left arrow outline"/>
            <p:cNvPicPr preferRelativeResize="0"/>
            <p:nvPr/>
          </p:nvPicPr>
          <p:blipFill rotWithShape="1">
            <a:blip r:embed="rId4">
              <a:alphaModFix/>
            </a:blip>
            <a:srcRect/>
            <a:stretch/>
          </p:blipFill>
          <p:spPr>
            <a:xfrm>
              <a:off x="1553924" y="4154855"/>
              <a:ext cx="438410" cy="438410"/>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Google Shape;1507;g1855d5f4552_1_113" descr="Background pattern&#10;&#10;Description automatically generated"/>
          <p:cNvPicPr preferRelativeResize="0"/>
          <p:nvPr/>
        </p:nvPicPr>
        <p:blipFill rotWithShape="1">
          <a:blip r:embed="rId3">
            <a:alphaModFix/>
          </a:blip>
          <a:srcRect l="2647"/>
          <a:stretch/>
        </p:blipFill>
        <p:spPr>
          <a:xfrm rot="5400000">
            <a:off x="-1446863" y="1446859"/>
            <a:ext cx="6857999" cy="3964278"/>
          </a:xfrm>
          <a:prstGeom prst="rect">
            <a:avLst/>
          </a:prstGeom>
          <a:noFill/>
          <a:ln>
            <a:noFill/>
          </a:ln>
        </p:spPr>
      </p:pic>
      <p:sp>
        <p:nvSpPr>
          <p:cNvPr id="1508" name="Google Shape;1508;g1855d5f4552_1_113"/>
          <p:cNvSpPr txBox="1">
            <a:spLocks noGrp="1"/>
          </p:cNvSpPr>
          <p:nvPr>
            <p:ph type="title"/>
          </p:nvPr>
        </p:nvSpPr>
        <p:spPr>
          <a:xfrm>
            <a:off x="787392" y="193986"/>
            <a:ext cx="11123100" cy="1011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200"/>
              <a:buFont typeface="Open Sans"/>
              <a:buNone/>
            </a:pPr>
            <a:r>
              <a:rPr lang="en-US" sz="2200"/>
              <a:t>Thank You! This analysis was led by Salient Advisory, with partnership from subject matter experts and a local health tech investment firm</a:t>
            </a:r>
            <a:endParaRPr/>
          </a:p>
        </p:txBody>
      </p:sp>
      <p:graphicFrame>
        <p:nvGraphicFramePr>
          <p:cNvPr id="1509" name="Google Shape;1509;g1855d5f4552_1_113"/>
          <p:cNvGraphicFramePr/>
          <p:nvPr/>
        </p:nvGraphicFramePr>
        <p:xfrm>
          <a:off x="3682324" y="1448488"/>
          <a:ext cx="8371675" cy="5255085"/>
        </p:xfrm>
        <a:graphic>
          <a:graphicData uri="http://schemas.openxmlformats.org/drawingml/2006/table">
            <a:tbl>
              <a:tblPr firstRow="1" bandRow="1">
                <a:noFill/>
              </a:tblPr>
              <a:tblGrid>
                <a:gridCol w="8371675">
                  <a:extLst>
                    <a:ext uri="{9D8B030D-6E8A-4147-A177-3AD203B41FA5}">
                      <a16:colId xmlns:a16="http://schemas.microsoft.com/office/drawing/2014/main" val="20000"/>
                    </a:ext>
                  </a:extLst>
                </a:gridCol>
              </a:tblGrid>
              <a:tr h="1658425">
                <a:tc>
                  <a:txBody>
                    <a:bodyPr/>
                    <a:lstStyle/>
                    <a:p>
                      <a:pPr marL="914400" marR="0" lvl="2" indent="0" algn="l" rtl="0">
                        <a:lnSpc>
                          <a:spcPct val="100000"/>
                        </a:lnSpc>
                        <a:spcBef>
                          <a:spcPts val="0"/>
                        </a:spcBef>
                        <a:spcAft>
                          <a:spcPts val="0"/>
                        </a:spcAft>
                        <a:buClr>
                          <a:schemeClr val="dk1"/>
                        </a:buClr>
                        <a:buSzPts val="2400"/>
                        <a:buFont typeface="Open Sans"/>
                        <a:buNone/>
                      </a:pPr>
                      <a:r>
                        <a:rPr lang="en-US" sz="2400" b="1" u="none" strike="noStrike" cap="none">
                          <a:solidFill>
                            <a:schemeClr val="dk1"/>
                          </a:solidFill>
                          <a:latin typeface="Open Sans"/>
                          <a:ea typeface="Open Sans"/>
                          <a:cs typeface="Open Sans"/>
                          <a:sym typeface="Open Sans"/>
                        </a:rPr>
                        <a:t>Nènè Fofana </a:t>
                      </a:r>
                      <a:r>
                        <a:rPr lang="en-US" sz="1800" b="1" u="none" strike="noStrike" cap="none">
                          <a:solidFill>
                            <a:schemeClr val="dk1"/>
                          </a:solidFill>
                          <a:latin typeface="Open Sans"/>
                          <a:ea typeface="Open Sans"/>
                          <a:cs typeface="Open Sans"/>
                          <a:sym typeface="Open Sans"/>
                        </a:rPr>
                        <a:t>is based in Cote d’Ivoire. </a:t>
                      </a:r>
                      <a:endParaRPr/>
                    </a:p>
                    <a:p>
                      <a:pPr marL="914400" marR="0" lvl="2" indent="0" algn="l" rtl="0">
                        <a:lnSpc>
                          <a:spcPct val="100000"/>
                        </a:lnSpc>
                        <a:spcBef>
                          <a:spcPts val="0"/>
                        </a:spcBef>
                        <a:spcAft>
                          <a:spcPts val="0"/>
                        </a:spcAft>
                        <a:buClr>
                          <a:schemeClr val="dk1"/>
                        </a:buClr>
                        <a:buSzPts val="1200"/>
                        <a:buFont typeface="Open Sans"/>
                        <a:buNone/>
                      </a:pPr>
                      <a:r>
                        <a:rPr lang="en-US" b="0" u="none" strike="noStrike" cap="none">
                          <a:solidFill>
                            <a:schemeClr val="dk1"/>
                          </a:solidFill>
                          <a:latin typeface="Open Sans"/>
                          <a:ea typeface="Open Sans"/>
                          <a:cs typeface="Open Sans"/>
                          <a:sym typeface="Open Sans"/>
                        </a:rPr>
                        <a:t>Accomplished SRH Leader with experience in research, project management and health programming across the African continent. She has held roles as Senior Regional Advisor at PSI and Regional Advisor for West &amp; Central Africa at EngenderHealth, where she coordinated program implementation and established a regional office in Côte d’Ivoire. </a:t>
                      </a:r>
                      <a:endParaRPr b="0" u="none" strike="noStrike" cap="none">
                        <a:solidFill>
                          <a:schemeClr val="dk1"/>
                        </a:solidFill>
                        <a:latin typeface="Open Sans"/>
                        <a:ea typeface="Open Sans"/>
                        <a:cs typeface="Open Sans"/>
                        <a:sym typeface="Open Sans"/>
                      </a:endParaRPr>
                    </a:p>
                  </a:txBody>
                  <a:tcPr marL="91450" marR="91450" marT="45725" marB="45725"/>
                </a:tc>
                <a:extLst>
                  <a:ext uri="{0D108BD9-81ED-4DB2-BD59-A6C34878D82A}">
                    <a16:rowId xmlns:a16="http://schemas.microsoft.com/office/drawing/2014/main" val="10000"/>
                  </a:ext>
                </a:extLst>
              </a:tr>
              <a:tr h="1815825">
                <a:tc>
                  <a:txBody>
                    <a:bodyPr/>
                    <a:lstStyle/>
                    <a:p>
                      <a:pPr marL="0" marR="0" lvl="0" indent="0" algn="l" rtl="0">
                        <a:lnSpc>
                          <a:spcPct val="100000"/>
                        </a:lnSpc>
                        <a:spcBef>
                          <a:spcPts val="0"/>
                        </a:spcBef>
                        <a:spcAft>
                          <a:spcPts val="0"/>
                        </a:spcAft>
                        <a:buClr>
                          <a:schemeClr val="dk1"/>
                        </a:buClr>
                        <a:buSzPts val="2400"/>
                        <a:buFont typeface="Open Sans"/>
                        <a:buNone/>
                      </a:pPr>
                      <a:r>
                        <a:rPr lang="en-US" sz="2400" b="1">
                          <a:solidFill>
                            <a:schemeClr val="dk1"/>
                          </a:solidFill>
                          <a:latin typeface="Open Sans"/>
                          <a:ea typeface="Open Sans"/>
                          <a:cs typeface="Open Sans"/>
                          <a:sym typeface="Open Sans"/>
                        </a:rPr>
                        <a:t>Dr. Placide Tapsoba</a:t>
                      </a:r>
                      <a:r>
                        <a:rPr lang="en-US" sz="1800" b="1">
                          <a:solidFill>
                            <a:schemeClr val="dk1"/>
                          </a:solidFill>
                          <a:latin typeface="Open Sans"/>
                          <a:ea typeface="Open Sans"/>
                          <a:cs typeface="Open Sans"/>
                          <a:sym typeface="Open Sans"/>
                        </a:rPr>
                        <a:t>, originally from Burkina Faso,</a:t>
                      </a:r>
                      <a:r>
                        <a:rPr lang="en-US" sz="1800" b="0">
                          <a:solidFill>
                            <a:schemeClr val="dk1"/>
                          </a:solidFill>
                          <a:latin typeface="Open Sans"/>
                          <a:ea typeface="Open Sans"/>
                          <a:cs typeface="Open Sans"/>
                          <a:sym typeface="Open Sans"/>
                        </a:rPr>
                        <a:t> is based in Ghana. </a:t>
                      </a:r>
                      <a:endParaRPr/>
                    </a:p>
                    <a:p>
                      <a:pPr marL="0" marR="0" lvl="0" indent="0" algn="l" rtl="0">
                        <a:lnSpc>
                          <a:spcPct val="100000"/>
                        </a:lnSpc>
                        <a:spcBef>
                          <a:spcPts val="0"/>
                        </a:spcBef>
                        <a:spcAft>
                          <a:spcPts val="0"/>
                        </a:spcAft>
                        <a:buClr>
                          <a:schemeClr val="dk1"/>
                        </a:buClr>
                        <a:buSzPts val="1200"/>
                        <a:buFont typeface="Open Sans"/>
                        <a:buNone/>
                      </a:pPr>
                      <a:r>
                        <a:rPr lang="en-US" b="0">
                          <a:solidFill>
                            <a:schemeClr val="dk1"/>
                          </a:solidFill>
                          <a:latin typeface="Open Sans"/>
                          <a:ea typeface="Open Sans"/>
                          <a:cs typeface="Open Sans"/>
                          <a:sym typeface="Open Sans"/>
                        </a:rPr>
                        <a:t>He is a public health physician with extensive experience in large health program strategies, multi-sectoral partner support, strategic guidance and coordination, and leadership with particular focus on maternal, neonatal and child health and comprehensive reproductive health and rights. He was previously Ghana Country Director at Population Council and Regional Advisor for Francophone and West Africa at the Susan Thompson Buffett Foundation.</a:t>
                      </a:r>
                      <a:endParaRPr>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Open Sans"/>
                        <a:buNone/>
                      </a:pPr>
                      <a:endParaRPr>
                        <a:latin typeface="Open Sans"/>
                        <a:ea typeface="Open Sans"/>
                        <a:cs typeface="Open Sans"/>
                        <a:sym typeface="Open Sans"/>
                      </a:endParaRPr>
                    </a:p>
                  </a:txBody>
                  <a:tcPr marL="91450" marR="91450" marT="45725" marB="45725"/>
                </a:tc>
                <a:extLst>
                  <a:ext uri="{0D108BD9-81ED-4DB2-BD59-A6C34878D82A}">
                    <a16:rowId xmlns:a16="http://schemas.microsoft.com/office/drawing/2014/main" val="10001"/>
                  </a:ext>
                </a:extLst>
              </a:tr>
              <a:tr h="1452675">
                <a:tc>
                  <a:txBody>
                    <a:bodyPr/>
                    <a:lstStyle/>
                    <a:p>
                      <a:pPr marL="457200" marR="0" lvl="1" indent="0" algn="l" rtl="0">
                        <a:lnSpc>
                          <a:spcPct val="100000"/>
                        </a:lnSpc>
                        <a:spcBef>
                          <a:spcPts val="0"/>
                        </a:spcBef>
                        <a:spcAft>
                          <a:spcPts val="0"/>
                        </a:spcAft>
                        <a:buClr>
                          <a:schemeClr val="dk1"/>
                        </a:buClr>
                        <a:buSzPts val="2400"/>
                        <a:buFont typeface="Open Sans"/>
                        <a:buNone/>
                      </a:pPr>
                      <a:r>
                        <a:rPr lang="en-US" sz="2400" b="1" u="none" strike="noStrike" cap="none">
                          <a:solidFill>
                            <a:schemeClr val="dk1"/>
                          </a:solidFill>
                          <a:latin typeface="Open Sans"/>
                          <a:ea typeface="Open Sans"/>
                          <a:cs typeface="Open Sans"/>
                          <a:sym typeface="Open Sans"/>
                        </a:rPr>
                        <a:t>Médéa Degbe </a:t>
                      </a:r>
                      <a:r>
                        <a:rPr lang="en-US" sz="1800" b="1" u="none" strike="noStrike" cap="none">
                          <a:solidFill>
                            <a:schemeClr val="dk1"/>
                          </a:solidFill>
                          <a:latin typeface="Open Sans"/>
                          <a:ea typeface="Open Sans"/>
                          <a:cs typeface="Open Sans"/>
                          <a:sym typeface="Open Sans"/>
                        </a:rPr>
                        <a:t>joins us from NORU Capital, an investment fund based in Senegal. </a:t>
                      </a:r>
                      <a:endParaRPr/>
                    </a:p>
                    <a:p>
                      <a:pPr marL="457200" marR="0" lvl="1" indent="0" algn="l" rtl="0">
                        <a:lnSpc>
                          <a:spcPct val="100000"/>
                        </a:lnSpc>
                        <a:spcBef>
                          <a:spcPts val="0"/>
                        </a:spcBef>
                        <a:spcAft>
                          <a:spcPts val="0"/>
                        </a:spcAft>
                        <a:buClr>
                          <a:schemeClr val="dk1"/>
                        </a:buClr>
                        <a:buSzPts val="1200"/>
                        <a:buFont typeface="Open Sans"/>
                        <a:buNone/>
                      </a:pPr>
                      <a:r>
                        <a:rPr lang="en-US" b="0" u="none" strike="noStrike" cap="none">
                          <a:solidFill>
                            <a:schemeClr val="dk1"/>
                          </a:solidFill>
                          <a:latin typeface="Open Sans"/>
                          <a:ea typeface="Open Sans"/>
                          <a:cs typeface="Open Sans"/>
                          <a:sym typeface="Open Sans"/>
                        </a:rPr>
                        <a:t>NORU brings their deep knowledge of the financial and tech landscape in Francophone Africa, where they support a range of startups and small-to-medium enterprises, including through the Next Health Accelerator.</a:t>
                      </a:r>
                      <a:endParaRPr/>
                    </a:p>
                    <a:p>
                      <a:pPr marL="0" marR="0" lvl="0" indent="0" algn="l" rtl="0">
                        <a:spcBef>
                          <a:spcPts val="0"/>
                        </a:spcBef>
                        <a:spcAft>
                          <a:spcPts val="0"/>
                        </a:spcAft>
                        <a:buNone/>
                      </a:pPr>
                      <a:endParaRPr b="0">
                        <a:solidFill>
                          <a:schemeClr val="dk1"/>
                        </a:solidFill>
                      </a:endParaRPr>
                    </a:p>
                  </a:txBody>
                  <a:tcPr marL="91450" marR="91450" marT="45725" marB="45725"/>
                </a:tc>
                <a:extLst>
                  <a:ext uri="{0D108BD9-81ED-4DB2-BD59-A6C34878D82A}">
                    <a16:rowId xmlns:a16="http://schemas.microsoft.com/office/drawing/2014/main" val="10002"/>
                  </a:ext>
                </a:extLst>
              </a:tr>
            </a:tbl>
          </a:graphicData>
        </a:graphic>
      </p:graphicFrame>
      <p:pic>
        <p:nvPicPr>
          <p:cNvPr id="1510" name="Google Shape;1510;g1855d5f4552_1_113" descr="EngenderHealth |"/>
          <p:cNvPicPr preferRelativeResize="0"/>
          <p:nvPr/>
        </p:nvPicPr>
        <p:blipFill rotWithShape="1">
          <a:blip r:embed="rId4">
            <a:alphaModFix/>
          </a:blip>
          <a:srcRect/>
          <a:stretch/>
        </p:blipFill>
        <p:spPr>
          <a:xfrm>
            <a:off x="1952656" y="1205969"/>
            <a:ext cx="1690200" cy="1690200"/>
          </a:xfrm>
          <a:prstGeom prst="ellipse">
            <a:avLst/>
          </a:prstGeom>
          <a:noFill/>
          <a:ln>
            <a:noFill/>
          </a:ln>
        </p:spPr>
      </p:pic>
      <p:pic>
        <p:nvPicPr>
          <p:cNvPr id="1511" name="Google Shape;1511;g1855d5f4552_1_113"/>
          <p:cNvPicPr preferRelativeResize="0"/>
          <p:nvPr/>
        </p:nvPicPr>
        <p:blipFill rotWithShape="1">
          <a:blip r:embed="rId5">
            <a:alphaModFix/>
          </a:blip>
          <a:srcRect t="5280" b="26231"/>
          <a:stretch/>
        </p:blipFill>
        <p:spPr>
          <a:xfrm>
            <a:off x="960553" y="2988817"/>
            <a:ext cx="1837200" cy="1690200"/>
          </a:xfrm>
          <a:prstGeom prst="ellipse">
            <a:avLst/>
          </a:prstGeom>
          <a:noFill/>
          <a:ln>
            <a:noFill/>
          </a:ln>
        </p:spPr>
      </p:pic>
      <p:pic>
        <p:nvPicPr>
          <p:cNvPr id="1512" name="Google Shape;1512;g1855d5f4552_1_113" descr="Médéa Degbe, MBA, M A.Sc, PMP, ITIL"/>
          <p:cNvPicPr preferRelativeResize="0"/>
          <p:nvPr/>
        </p:nvPicPr>
        <p:blipFill rotWithShape="1">
          <a:blip r:embed="rId6">
            <a:alphaModFix/>
          </a:blip>
          <a:srcRect l="25309" t="-283" r="7109" b="37393"/>
          <a:stretch/>
        </p:blipFill>
        <p:spPr>
          <a:xfrm>
            <a:off x="2025898" y="4921617"/>
            <a:ext cx="1764000" cy="1641600"/>
          </a:xfrm>
          <a:prstGeom prst="ellipse">
            <a:avLst/>
          </a:prstGeom>
          <a:noFill/>
          <a:ln>
            <a:noFill/>
          </a:ln>
        </p:spPr>
      </p:pic>
      <p:pic>
        <p:nvPicPr>
          <p:cNvPr id="1513" name="Google Shape;1513;g1855d5f4552_1_113" descr="Noru Capital - Home | Facebook"/>
          <p:cNvPicPr preferRelativeResize="0"/>
          <p:nvPr/>
        </p:nvPicPr>
        <p:blipFill rotWithShape="1">
          <a:blip r:embed="rId7">
            <a:alphaModFix/>
          </a:blip>
          <a:srcRect/>
          <a:stretch/>
        </p:blipFill>
        <p:spPr>
          <a:xfrm>
            <a:off x="1662238" y="5810504"/>
            <a:ext cx="727200" cy="727200"/>
          </a:xfrm>
          <a:prstGeom prst="ellipse">
            <a:avLst/>
          </a:prstGeom>
          <a:noFill/>
          <a:ln w="9525" cap="flat" cmpd="sng">
            <a:solidFill>
              <a:schemeClr val="accent1"/>
            </a:solidFill>
            <a:prstDash val="solid"/>
            <a:round/>
            <a:headEnd type="none" w="sm" len="sm"/>
            <a:tailEnd type="none" w="sm" len="sm"/>
          </a:ln>
        </p:spPr>
      </p:pic>
      <p:sp>
        <p:nvSpPr>
          <p:cNvPr id="1514" name="Google Shape;1514;g1855d5f4552_1_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54</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9"/>
        <p:cNvGrpSpPr/>
        <p:nvPr/>
      </p:nvGrpSpPr>
      <p:grpSpPr>
        <a:xfrm>
          <a:off x="0" y="0"/>
          <a:ext cx="0" cy="0"/>
          <a:chOff x="0" y="0"/>
          <a:chExt cx="0" cy="0"/>
        </a:xfrm>
      </p:grpSpPr>
      <p:pic>
        <p:nvPicPr>
          <p:cNvPr id="1520" name="Google Shape;1520;g16a935c028a_0_133"/>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521" name="Google Shape;1521;g16a935c028a_0_133"/>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E7E6E6"/>
                </a:solidFill>
                <a:effectLst/>
                <a:uLnTx/>
                <a:uFillTx/>
                <a:latin typeface="Calibri"/>
                <a:ea typeface="Calibri"/>
                <a:cs typeface="Calibri"/>
                <a:sym typeface="Calibri"/>
              </a:rPr>
              <a:t>Q&amp;A: Policy and Partnership for Digital Innovation </a:t>
            </a:r>
            <a:endParaRPr kumimoji="0" sz="3600" b="1" i="0" u="none" strike="noStrike" kern="0" cap="none" spc="0" normalizeH="0" baseline="0" noProof="0">
              <a:ln>
                <a:noFill/>
              </a:ln>
              <a:solidFill>
                <a:srgbClr val="E7E6E6"/>
              </a:solidFill>
              <a:effectLst/>
              <a:uLnTx/>
              <a:uFillTx/>
              <a:latin typeface="Calibri"/>
              <a:ea typeface="Calibri"/>
              <a:cs typeface="Calibri"/>
              <a:sym typeface="Calibri"/>
            </a:endParaRPr>
          </a:p>
        </p:txBody>
      </p:sp>
      <p:sp>
        <p:nvSpPr>
          <p:cNvPr id="1522" name="Google Shape;1522;g16a935c028a_0_133"/>
          <p:cNvSpPr txBox="1"/>
          <p:nvPr/>
        </p:nvSpPr>
        <p:spPr>
          <a:xfrm>
            <a:off x="7583638" y="3228850"/>
            <a:ext cx="4601400" cy="17448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Nene Fofana: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Executive Director, Africa Forward Advisory,</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Founder, Africa Forward Foundation</a:t>
            </a:r>
            <a:b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800" b="1" i="0" u="sng" strike="noStrike" kern="0" cap="none" spc="0" normalizeH="0" baseline="0" noProof="0">
                <a:ln>
                  <a:noFill/>
                </a:ln>
                <a:solidFill>
                  <a:srgbClr val="AE2944"/>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nenefofana@africafwd.org</a:t>
            </a:r>
            <a:r>
              <a:rPr kumimoji="0" lang="en-US" sz="1800" b="1" i="0" u="none" strike="noStrike" kern="0" cap="none" spc="0" normalizeH="0" baseline="0" noProof="0">
                <a:ln>
                  <a:noFill/>
                </a:ln>
                <a:solidFill>
                  <a:srgbClr val="AE2944"/>
                </a:solidFill>
                <a:effectLst/>
                <a:uLnTx/>
                <a:uFillTx/>
                <a:latin typeface="Calibri"/>
                <a:ea typeface="Calibri"/>
                <a:cs typeface="Calibri"/>
                <a:sym typeface="Calibri"/>
              </a:rPr>
              <a:t> </a:t>
            </a:r>
            <a:endParaRPr kumimoji="0" sz="1800" b="1" i="0" u="none" strike="noStrike" kern="0" cap="none" spc="0" normalizeH="0" baseline="0" noProof="0">
              <a:ln>
                <a:noFill/>
              </a:ln>
              <a:solidFill>
                <a:srgbClr val="AE2944"/>
              </a:solidFill>
              <a:effectLst/>
              <a:uLnTx/>
              <a:uFillTx/>
              <a:latin typeface="Calibri"/>
              <a:ea typeface="Calibri"/>
              <a:cs typeface="Calibri"/>
              <a:sym typeface="Calibri"/>
            </a:endParaRPr>
          </a:p>
        </p:txBody>
      </p:sp>
      <p:sp>
        <p:nvSpPr>
          <p:cNvPr id="1523" name="Google Shape;1523;g16a935c028a_0_133"/>
          <p:cNvSpPr txBox="1"/>
          <p:nvPr/>
        </p:nvSpPr>
        <p:spPr>
          <a:xfrm>
            <a:off x="1748738" y="3228825"/>
            <a:ext cx="4026600" cy="1744800"/>
          </a:xfrm>
          <a:prstGeom prst="rect">
            <a:avLst/>
          </a:prstGeom>
          <a:solidFill>
            <a:srgbClr val="D5DBE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Vaibhao Ambhore: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National Program Manager for Family Health in India, PATH</a:t>
            </a:r>
            <a:b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br>
            <a:r>
              <a:rPr kumimoji="0" lang="en-US" sz="1800" b="1" i="0" u="sng" strike="noStrike" kern="0" cap="none" spc="0" normalizeH="0" baseline="0" noProof="0">
                <a:ln>
                  <a:noFill/>
                </a:ln>
                <a:solidFill>
                  <a:srgbClr val="98000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avaibhao@path.org</a:t>
            </a: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524" name="Google Shape;1524;g16a935c028a_0_133"/>
          <p:cNvPicPr preferRelativeResize="0"/>
          <p:nvPr/>
        </p:nvPicPr>
        <p:blipFill>
          <a:blip r:embed="rId6">
            <a:alphaModFix/>
          </a:blip>
          <a:stretch>
            <a:fillRect/>
          </a:stretch>
        </p:blipFill>
        <p:spPr>
          <a:xfrm>
            <a:off x="3911" y="3228813"/>
            <a:ext cx="1744825" cy="1744825"/>
          </a:xfrm>
          <a:prstGeom prst="rect">
            <a:avLst/>
          </a:prstGeom>
          <a:noFill/>
          <a:ln>
            <a:noFill/>
          </a:ln>
        </p:spPr>
      </p:pic>
      <p:pic>
        <p:nvPicPr>
          <p:cNvPr id="1525" name="Google Shape;1525;g16a935c028a_0_133"/>
          <p:cNvPicPr preferRelativeResize="0"/>
          <p:nvPr/>
        </p:nvPicPr>
        <p:blipFill>
          <a:blip r:embed="rId7">
            <a:alphaModFix/>
          </a:blip>
          <a:stretch>
            <a:fillRect/>
          </a:stretch>
        </p:blipFill>
        <p:spPr>
          <a:xfrm>
            <a:off x="5838800" y="3228825"/>
            <a:ext cx="1744825" cy="17448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0"/>
        <p:cNvGrpSpPr/>
        <p:nvPr/>
      </p:nvGrpSpPr>
      <p:grpSpPr>
        <a:xfrm>
          <a:off x="0" y="0"/>
          <a:ext cx="0" cy="0"/>
          <a:chOff x="0" y="0"/>
          <a:chExt cx="0" cy="0"/>
        </a:xfrm>
      </p:grpSpPr>
      <p:pic>
        <p:nvPicPr>
          <p:cNvPr id="1551" name="Google Shape;1551;g188c3253f93_0_0"/>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552" name="Google Shape;1552;g188c3253f93_0_0"/>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Policy an</a:t>
            </a:r>
            <a:r>
              <a:rPr lang="en-US" sz="3600" b="1">
                <a:solidFill>
                  <a:srgbClr val="E7E6E6"/>
                </a:solidFill>
                <a:latin typeface="Calibri"/>
                <a:ea typeface="Calibri"/>
                <a:cs typeface="Calibri"/>
                <a:sym typeface="Calibri"/>
              </a:rPr>
              <a:t>d Public-Private Partnerships</a:t>
            </a:r>
            <a:endParaRPr sz="1100" b="1" i="1" u="none" strike="noStrike" cap="none">
              <a:solidFill>
                <a:srgbClr val="000000"/>
              </a:solidFill>
              <a:latin typeface="Arial"/>
              <a:ea typeface="Arial"/>
              <a:cs typeface="Arial"/>
              <a:sym typeface="Arial"/>
            </a:endParaRPr>
          </a:p>
        </p:txBody>
      </p:sp>
      <p:sp>
        <p:nvSpPr>
          <p:cNvPr id="1553" name="Google Shape;1553;g188c3253f93_0_0"/>
          <p:cNvSpPr txBox="1"/>
          <p:nvPr/>
        </p:nvSpPr>
        <p:spPr>
          <a:xfrm>
            <a:off x="479802" y="2167856"/>
            <a:ext cx="11316000" cy="3775800"/>
          </a:xfrm>
          <a:prstGeom prst="rect">
            <a:avLst/>
          </a:prstGeom>
          <a:solidFill>
            <a:srgbClr val="D5DBE5"/>
          </a:solidFill>
          <a:ln>
            <a:noFill/>
          </a:ln>
        </p:spPr>
        <p:txBody>
          <a:bodyPr spcFirstLastPara="1" wrap="square" lIns="91425" tIns="45700" rIns="91425" bIns="45700" anchor="ctr" anchorCtr="0">
            <a:noAutofit/>
          </a:bodyPr>
          <a:lstStyle/>
          <a:p>
            <a:pPr marL="457200" marR="0" lvl="0" indent="0" algn="l" rtl="0">
              <a:lnSpc>
                <a:spcPct val="115000"/>
              </a:lnSpc>
              <a:spcBef>
                <a:spcPts val="0"/>
              </a:spcBef>
              <a:spcAft>
                <a:spcPts val="0"/>
              </a:spcAft>
              <a:buClr>
                <a:srgbClr val="000000"/>
              </a:buClr>
              <a:buSzPts val="2800"/>
              <a:buFont typeface="Arial"/>
              <a:buNone/>
            </a:pPr>
            <a:r>
              <a:rPr lang="en-US" sz="2800" b="1" i="1">
                <a:latin typeface="Calibri"/>
                <a:ea typeface="Calibri"/>
                <a:cs typeface="Calibri"/>
                <a:sym typeface="Calibri"/>
              </a:rPr>
              <a:t>What is one action government can take to support digital health solutions for FP in the private sector?</a:t>
            </a:r>
            <a:endParaRPr sz="2800" b="1" i="1">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p1" descr="A picture containing diagram&#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94" name="Google Shape;794;p1"/>
          <p:cNvSpPr txBox="1"/>
          <p:nvPr/>
        </p:nvSpPr>
        <p:spPr>
          <a:xfrm>
            <a:off x="0" y="3429000"/>
            <a:ext cx="12192000" cy="556965"/>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1" u="none" strike="noStrike" kern="0" cap="none" spc="0" normalizeH="0" baseline="0" noProof="0" dirty="0">
                <a:ln>
                  <a:noFill/>
                </a:ln>
                <a:solidFill>
                  <a:srgbClr val="E7E6E6"/>
                </a:solidFill>
                <a:effectLst/>
                <a:uLnTx/>
                <a:uFillTx/>
                <a:latin typeface="Calibri"/>
                <a:ea typeface="Calibri"/>
                <a:cs typeface="Calibri"/>
                <a:sym typeface="Calibri"/>
              </a:rPr>
              <a:t>The Private Sector and Digital Health Solutions: Expanding Access to Quality Family Planning /Reproductive Health</a:t>
            </a:r>
            <a:endParaRPr kumimoji="0" sz="1100" b="1" i="1"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5" name="Google Shape;795;p1"/>
          <p:cNvSpPr txBox="1"/>
          <p:nvPr/>
        </p:nvSpPr>
        <p:spPr>
          <a:xfrm>
            <a:off x="253218" y="4371909"/>
            <a:ext cx="11278468" cy="556964"/>
          </a:xfrm>
          <a:prstGeom prst="rect">
            <a:avLst/>
          </a:prstGeom>
          <a:noFill/>
          <a:ln>
            <a:noFill/>
          </a:ln>
        </p:spPr>
        <p:txBody>
          <a:bodyPr spcFirstLastPara="1" wrap="square" lIns="91425" tIns="45700" rIns="91425" bIns="45700" anchor="t" anchorCtr="0">
            <a:normAutofit lnSpcReduction="10000"/>
          </a:bodyPr>
          <a:lstStyle/>
          <a:p>
            <a:pPr marL="0" marR="0" lvl="0" indent="0" algn="ctr" defTabSz="914400" rtl="0" eaLnBrk="1" fontAlgn="auto" latinLnBrk="0" hangingPunct="1">
              <a:lnSpc>
                <a:spcPct val="90000"/>
              </a:lnSpc>
              <a:spcBef>
                <a:spcPts val="0"/>
              </a:spcBef>
              <a:spcAft>
                <a:spcPts val="0"/>
              </a:spcAft>
              <a:buClr>
                <a:srgbClr val="FFFFFF"/>
              </a:buClr>
              <a:buSzPts val="2800"/>
              <a:buFont typeface="Arial"/>
              <a:buNone/>
              <a:tabLst/>
              <a:defRPr/>
            </a:pPr>
            <a:r>
              <a:rPr kumimoji="0" lang="en-US" sz="3600" b="1" i="0" u="sng" strike="noStrike" kern="0" cap="none" spc="0" normalizeH="0" baseline="0" noProof="0" dirty="0">
                <a:ln>
                  <a:noFill/>
                </a:ln>
                <a:solidFill>
                  <a:srgbClr val="E7E6E6"/>
                </a:solidFill>
                <a:effectLst/>
                <a:uLnTx/>
                <a:uFillTx/>
                <a:latin typeface="Calibri"/>
                <a:cs typeface="Calibri"/>
                <a:sym typeface="Arial"/>
              </a:rPr>
              <a:t>Panel 3: Rights-based programming</a:t>
            </a:r>
            <a:endParaRPr kumimoji="0" sz="3600" b="1" i="0" u="sng" strike="noStrike" kern="0" cap="none" spc="0" normalizeH="0" baseline="0" noProof="0" dirty="0">
              <a:ln>
                <a:noFill/>
              </a:ln>
              <a:solidFill>
                <a:srgbClr val="E7E6E6"/>
              </a:solidFill>
              <a:effectLst/>
              <a:uLnTx/>
              <a:uFillTx/>
              <a:latin typeface="Calibri"/>
              <a:cs typeface="Calibri"/>
              <a:sym typeface="Arial"/>
            </a:endParaRPr>
          </a:p>
        </p:txBody>
      </p:sp>
      <p:pic>
        <p:nvPicPr>
          <p:cNvPr id="796" name="Google Shape;796;p1" descr="A picture containing text, electronics, vector graphics&#10;&#10;Description automatically generated"/>
          <p:cNvPicPr preferRelativeResize="0">
            <a:picLocks noGrp="1"/>
          </p:cNvPicPr>
          <p:nvPr>
            <p:ph type="body" idx="1"/>
          </p:nvPr>
        </p:nvPicPr>
        <p:blipFill rotWithShape="1">
          <a:blip r:embed="rId4">
            <a:alphaModFix/>
          </a:blip>
          <a:srcRect l="56700" t="331" b="55965"/>
          <a:stretch/>
        </p:blipFill>
        <p:spPr>
          <a:xfrm>
            <a:off x="6908463" y="2523"/>
            <a:ext cx="5283835" cy="2997224"/>
          </a:xfrm>
          <a:prstGeom prst="rect">
            <a:avLst/>
          </a:prstGeom>
          <a:noFill/>
          <a:ln>
            <a:noFill/>
          </a:ln>
        </p:spPr>
      </p:pic>
    </p:spTree>
    <p:extLst>
      <p:ext uri="{BB962C8B-B14F-4D97-AF65-F5344CB8AC3E}">
        <p14:creationId xmlns:p14="http://schemas.microsoft.com/office/powerpoint/2010/main" val="799382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7"/>
        <p:cNvGrpSpPr/>
        <p:nvPr/>
      </p:nvGrpSpPr>
      <p:grpSpPr>
        <a:xfrm>
          <a:off x="0" y="0"/>
          <a:ext cx="0" cy="0"/>
          <a:chOff x="0" y="0"/>
          <a:chExt cx="0" cy="0"/>
        </a:xfrm>
      </p:grpSpPr>
      <p:sp>
        <p:nvSpPr>
          <p:cNvPr id="1568" name="Google Shape;1568;g17e540f5586_0_23"/>
          <p:cNvSpPr/>
          <p:nvPr/>
        </p:nvSpPr>
        <p:spPr>
          <a:xfrm>
            <a:off x="3038350" y="2909100"/>
            <a:ext cx="8924100" cy="2633400"/>
          </a:xfrm>
          <a:prstGeom prst="rect">
            <a:avLst/>
          </a:prstGeom>
          <a:solidFill>
            <a:srgbClr val="D5DBE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9" name="Google Shape;1569;g17e540f5586_0_23"/>
          <p:cNvPicPr preferRelativeResize="0"/>
          <p:nvPr/>
        </p:nvPicPr>
        <p:blipFill rotWithShape="1">
          <a:blip r:embed="rId3">
            <a:alphaModFix/>
          </a:blip>
          <a:srcRect/>
          <a:stretch/>
        </p:blipFill>
        <p:spPr>
          <a:xfrm>
            <a:off x="1525" y="-54900"/>
            <a:ext cx="12188952" cy="1768642"/>
          </a:xfrm>
          <a:prstGeom prst="rect">
            <a:avLst/>
          </a:prstGeom>
          <a:noFill/>
          <a:ln>
            <a:noFill/>
          </a:ln>
        </p:spPr>
      </p:pic>
      <p:sp>
        <p:nvSpPr>
          <p:cNvPr id="1570" name="Google Shape;1570;g17e540f5586_0_23"/>
          <p:cNvSpPr txBox="1"/>
          <p:nvPr/>
        </p:nvSpPr>
        <p:spPr>
          <a:xfrm>
            <a:off x="84224" y="506167"/>
            <a:ext cx="12046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7E6E6"/>
                </a:solidFill>
                <a:latin typeface="Calibri"/>
                <a:ea typeface="Calibri"/>
                <a:cs typeface="Calibri"/>
                <a:sym typeface="Calibri"/>
              </a:rPr>
              <a:t>P</a:t>
            </a:r>
            <a:r>
              <a:rPr lang="en-US" sz="3600" b="1" dirty="0">
                <a:solidFill>
                  <a:srgbClr val="E7E6E6"/>
                </a:solidFill>
                <a:latin typeface="Calibri"/>
                <a:ea typeface="Calibri"/>
                <a:cs typeface="Calibri"/>
                <a:sym typeface="Calibri"/>
              </a:rPr>
              <a:t>anel #3 Rights-based programming</a:t>
            </a:r>
            <a:endParaRPr sz="1100" b="1" i="1" u="none" strike="noStrike" cap="none" dirty="0">
              <a:solidFill>
                <a:srgbClr val="000000"/>
              </a:solidFill>
              <a:latin typeface="Arial"/>
              <a:ea typeface="Arial"/>
              <a:cs typeface="Arial"/>
              <a:sym typeface="Arial"/>
            </a:endParaRPr>
          </a:p>
        </p:txBody>
      </p:sp>
      <p:sp>
        <p:nvSpPr>
          <p:cNvPr id="1571" name="Google Shape;1571;g17e540f5586_0_23"/>
          <p:cNvSpPr txBox="1"/>
          <p:nvPr/>
        </p:nvSpPr>
        <p:spPr>
          <a:xfrm>
            <a:off x="3059825" y="1781550"/>
            <a:ext cx="8292600" cy="12105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US" sz="3100" b="1" i="1">
                <a:solidFill>
                  <a:schemeClr val="dk1"/>
                </a:solidFill>
              </a:rPr>
              <a:t>Moderator: Lester Coutinho, </a:t>
            </a:r>
            <a:endParaRPr sz="3100" b="1" i="1">
              <a:solidFill>
                <a:schemeClr val="dk1"/>
              </a:solidFill>
            </a:endParaRPr>
          </a:p>
          <a:p>
            <a:pPr marL="457200" lvl="0" indent="0" algn="l" rtl="0">
              <a:lnSpc>
                <a:spcPct val="115000"/>
              </a:lnSpc>
              <a:spcBef>
                <a:spcPts val="0"/>
              </a:spcBef>
              <a:spcAft>
                <a:spcPts val="0"/>
              </a:spcAft>
              <a:buNone/>
            </a:pPr>
            <a:r>
              <a:rPr lang="en-US" sz="3100" b="1" i="1">
                <a:solidFill>
                  <a:schemeClr val="dk1"/>
                </a:solidFill>
              </a:rPr>
              <a:t>DKT International, Director of Innovation</a:t>
            </a:r>
            <a:endParaRPr/>
          </a:p>
        </p:txBody>
      </p:sp>
      <p:sp>
        <p:nvSpPr>
          <p:cNvPr id="1572" name="Google Shape;1572;g17e540f5586_0_23"/>
          <p:cNvSpPr txBox="1"/>
          <p:nvPr/>
        </p:nvSpPr>
        <p:spPr>
          <a:xfrm>
            <a:off x="424950" y="6099150"/>
            <a:ext cx="11323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a:solidFill>
                  <a:schemeClr val="dk1"/>
                </a:solidFill>
                <a:highlight>
                  <a:srgbClr val="FFFFFF"/>
                </a:highlight>
                <a:latin typeface="Calibri"/>
                <a:ea typeface="Calibri"/>
                <a:cs typeface="Calibri"/>
                <a:sym typeface="Calibri"/>
              </a:rPr>
              <a:t>“Advancing freedoms as the essential outcome of all development”</a:t>
            </a:r>
            <a:endParaRPr sz="4200" b="1">
              <a:latin typeface="Calibri"/>
              <a:ea typeface="Calibri"/>
              <a:cs typeface="Calibri"/>
              <a:sym typeface="Calibri"/>
            </a:endParaRPr>
          </a:p>
        </p:txBody>
      </p:sp>
      <p:pic>
        <p:nvPicPr>
          <p:cNvPr id="1573" name="Google Shape;1573;g17e540f5586_0_23"/>
          <p:cNvPicPr preferRelativeResize="0"/>
          <p:nvPr/>
        </p:nvPicPr>
        <p:blipFill>
          <a:blip r:embed="rId4">
            <a:alphaModFix/>
          </a:blip>
          <a:stretch>
            <a:fillRect/>
          </a:stretch>
        </p:blipFill>
        <p:spPr>
          <a:xfrm>
            <a:off x="556850" y="2112300"/>
            <a:ext cx="2021575" cy="2472100"/>
          </a:xfrm>
          <a:prstGeom prst="rect">
            <a:avLst/>
          </a:prstGeom>
          <a:noFill/>
          <a:ln>
            <a:noFill/>
          </a:ln>
        </p:spPr>
      </p:pic>
      <p:sp>
        <p:nvSpPr>
          <p:cNvPr id="1574" name="Google Shape;1574;g17e540f5586_0_23"/>
          <p:cNvSpPr txBox="1"/>
          <p:nvPr/>
        </p:nvSpPr>
        <p:spPr>
          <a:xfrm>
            <a:off x="3059825" y="3059850"/>
            <a:ext cx="8924100" cy="292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latin typeface="Calibri"/>
                <a:ea typeface="Calibri"/>
                <a:cs typeface="Calibri"/>
                <a:sym typeface="Calibri"/>
              </a:rPr>
              <a:t>Lester has championed sexual and reproductive health and human rights issues throughout his career DKT and at philanthropic institutions (David &amp; Lucile Packard Foundation; Bill &amp; Melinda GatesFoundation). Lester partners and advises governments and multilateral institutions to advance research, policy, and programmatic innovations in SRHR for sustainable impact. Lester is a former journalist and academic</a:t>
            </a:r>
            <a:r>
              <a:rPr lang="en-US" sz="2100">
                <a:latin typeface="Calibri"/>
                <a:ea typeface="Calibri"/>
                <a:cs typeface="Calibri"/>
                <a:sym typeface="Calibri"/>
              </a:rPr>
              <a:t>.</a:t>
            </a:r>
            <a:r>
              <a:rPr lang="en-US" sz="2000" b="1"/>
              <a:t> </a:t>
            </a:r>
            <a:endParaRPr sz="2000" b="1"/>
          </a:p>
          <a:p>
            <a:pPr marL="0" lvl="0" indent="0" algn="l" rtl="0">
              <a:spcBef>
                <a:spcPts val="0"/>
              </a:spcBef>
              <a:spcAft>
                <a:spcPts val="0"/>
              </a:spcAft>
              <a:buNone/>
            </a:pPr>
            <a:r>
              <a:rPr lang="en-US" sz="2000" b="1">
                <a:solidFill>
                  <a:srgbClr val="AE2944"/>
                </a:solidFill>
              </a:rPr>
              <a:t>lester@dktinternational.org</a:t>
            </a:r>
            <a:endParaRPr sz="2000" b="1">
              <a:solidFill>
                <a:srgbClr val="AE2944"/>
              </a:solidFill>
            </a:endParaRPr>
          </a:p>
          <a:p>
            <a:pPr marL="0" lvl="0" indent="0" algn="l" rtl="0">
              <a:spcBef>
                <a:spcPts val="0"/>
              </a:spcBef>
              <a:spcAft>
                <a:spcPts val="0"/>
              </a:spcAft>
              <a:buNone/>
            </a:pPr>
            <a:endParaRPr sz="20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9"/>
        <p:cNvGrpSpPr/>
        <p:nvPr/>
      </p:nvGrpSpPr>
      <p:grpSpPr>
        <a:xfrm>
          <a:off x="0" y="0"/>
          <a:ext cx="0" cy="0"/>
          <a:chOff x="0" y="0"/>
          <a:chExt cx="0" cy="0"/>
        </a:xfrm>
      </p:grpSpPr>
      <p:pic>
        <p:nvPicPr>
          <p:cNvPr id="1580" name="Google Shape;1580;g17e540f5586_0_0"/>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581" name="Google Shape;1581;g17e540f5586_0_0"/>
          <p:cNvSpPr txBox="1"/>
          <p:nvPr/>
        </p:nvSpPr>
        <p:spPr>
          <a:xfrm>
            <a:off x="84224" y="506167"/>
            <a:ext cx="120462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Panel </a:t>
            </a:r>
            <a:r>
              <a:rPr lang="en-US" sz="3600" b="1">
                <a:solidFill>
                  <a:srgbClr val="E7E6E6"/>
                </a:solidFill>
                <a:latin typeface="Calibri"/>
                <a:ea typeface="Calibri"/>
                <a:cs typeface="Calibri"/>
                <a:sym typeface="Calibri"/>
              </a:rPr>
              <a:t>#3</a:t>
            </a:r>
            <a:r>
              <a:rPr lang="en-US" sz="3600" b="1" i="0" u="none" strike="noStrike" cap="none">
                <a:solidFill>
                  <a:srgbClr val="E7E6E6"/>
                </a:solidFill>
                <a:latin typeface="Calibri"/>
                <a:ea typeface="Calibri"/>
                <a:cs typeface="Calibri"/>
                <a:sym typeface="Calibri"/>
              </a:rPr>
              <a:t>: </a:t>
            </a:r>
            <a:r>
              <a:rPr lang="en-US" sz="3600" b="1">
                <a:solidFill>
                  <a:srgbClr val="E7E6E6"/>
                </a:solidFill>
                <a:latin typeface="Calibri"/>
                <a:ea typeface="Calibri"/>
                <a:cs typeface="Calibri"/>
                <a:sym typeface="Calibri"/>
              </a:rPr>
              <a:t>Rights-based Programming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E7E6E6"/>
                </a:solidFill>
                <a:latin typeface="Calibri"/>
                <a:ea typeface="Calibri"/>
                <a:cs typeface="Calibri"/>
                <a:sym typeface="Calibri"/>
              </a:rPr>
              <a:t>Meet our panelists</a:t>
            </a:r>
            <a:endParaRPr sz="1100" b="1" i="1" u="none" strike="noStrike" cap="none">
              <a:solidFill>
                <a:srgbClr val="000000"/>
              </a:solidFill>
              <a:latin typeface="Arial"/>
              <a:ea typeface="Arial"/>
              <a:cs typeface="Arial"/>
              <a:sym typeface="Arial"/>
            </a:endParaRPr>
          </a:p>
        </p:txBody>
      </p:sp>
      <p:sp>
        <p:nvSpPr>
          <p:cNvPr id="1582" name="Google Shape;1582;g17e540f5586_0_0"/>
          <p:cNvSpPr txBox="1"/>
          <p:nvPr/>
        </p:nvSpPr>
        <p:spPr>
          <a:xfrm>
            <a:off x="1492350" y="2097325"/>
            <a:ext cx="4868700" cy="1942800"/>
          </a:xfrm>
          <a:prstGeom prst="rect">
            <a:avLst/>
          </a:prstGeom>
          <a:solidFill>
            <a:srgbClr val="D5DBE5"/>
          </a:solidFill>
          <a:ln>
            <a:noFill/>
          </a:ln>
        </p:spPr>
        <p:txBody>
          <a:bodyPr spcFirstLastPara="1" wrap="square" lIns="91425" tIns="45700" rIns="91425" bIns="45700" anchor="ctr" anchorCtr="0">
            <a:noAutofit/>
          </a:bodyPr>
          <a:lstStyle/>
          <a:p>
            <a:pPr marL="228600" lvl="0" indent="0" algn="l" rtl="0">
              <a:spcBef>
                <a:spcPts val="0"/>
              </a:spcBef>
              <a:spcAft>
                <a:spcPts val="0"/>
              </a:spcAft>
              <a:buClr>
                <a:schemeClr val="dk1"/>
              </a:buClr>
              <a:buSzPts val="1100"/>
              <a:buFont typeface="Arial"/>
              <a:buNone/>
            </a:pPr>
            <a:endParaRPr sz="1900" b="1">
              <a:solidFill>
                <a:schemeClr val="dk1"/>
              </a:solidFill>
              <a:latin typeface="Calibri"/>
              <a:ea typeface="Calibri"/>
              <a:cs typeface="Calibri"/>
              <a:sym typeface="Calibri"/>
            </a:endParaRPr>
          </a:p>
          <a:p>
            <a:pPr marL="228600" lvl="0" indent="0" algn="l" rtl="0">
              <a:spcBef>
                <a:spcPts val="0"/>
              </a:spcBef>
              <a:spcAft>
                <a:spcPts val="0"/>
              </a:spcAft>
              <a:buClr>
                <a:schemeClr val="dk1"/>
              </a:buClr>
              <a:buSzPts val="1100"/>
              <a:buFont typeface="Arial"/>
              <a:buNone/>
            </a:pPr>
            <a:r>
              <a:rPr lang="en-US" sz="1900" b="1">
                <a:solidFill>
                  <a:schemeClr val="dk1"/>
                </a:solidFill>
                <a:latin typeface="Calibri"/>
                <a:ea typeface="Calibri"/>
                <a:cs typeface="Calibri"/>
                <a:sym typeface="Calibri"/>
              </a:rPr>
              <a:t>Eszter Kismödi JD, LLM, is a  human rights lawyer, specialized in SRHR law, policy, programming and research. She is the Chief Executive of SRH Matters, a WHO  human rights advisor &amp; a fellow at Yale &amp; Harvard.</a:t>
            </a:r>
            <a:endParaRPr sz="1900" b="1">
              <a:solidFill>
                <a:schemeClr val="dk1"/>
              </a:solidFill>
              <a:latin typeface="Calibri"/>
              <a:ea typeface="Calibri"/>
              <a:cs typeface="Calibri"/>
              <a:sym typeface="Calibri"/>
            </a:endParaRPr>
          </a:p>
          <a:p>
            <a:pPr marL="228600" lvl="0" indent="0" algn="l" rtl="0">
              <a:spcBef>
                <a:spcPts val="0"/>
              </a:spcBef>
              <a:spcAft>
                <a:spcPts val="0"/>
              </a:spcAft>
              <a:buClr>
                <a:schemeClr val="dk1"/>
              </a:buClr>
              <a:buSzPts val="1100"/>
              <a:buFont typeface="Arial"/>
              <a:buNone/>
            </a:pPr>
            <a:r>
              <a:rPr lang="en-US" sz="1900" b="1">
                <a:solidFill>
                  <a:srgbClr val="AE2944"/>
                </a:solidFill>
                <a:latin typeface="Calibri"/>
                <a:ea typeface="Calibri"/>
                <a:cs typeface="Calibri"/>
                <a:sym typeface="Calibri"/>
              </a:rPr>
              <a:t> eszter.kismodi@gmail.com</a:t>
            </a:r>
            <a:endParaRPr sz="1500" b="1">
              <a:solidFill>
                <a:srgbClr val="AE2944"/>
              </a:solidFill>
              <a:latin typeface="Calibri"/>
              <a:ea typeface="Calibri"/>
              <a:cs typeface="Calibri"/>
              <a:sym typeface="Calibri"/>
            </a:endParaRPr>
          </a:p>
          <a:p>
            <a:pPr marL="228600" lvl="0" indent="0" algn="l" rtl="0">
              <a:spcBef>
                <a:spcPts val="0"/>
              </a:spcBef>
              <a:spcAft>
                <a:spcPts val="0"/>
              </a:spcAft>
              <a:buClr>
                <a:schemeClr val="dk1"/>
              </a:buClr>
              <a:buSzPts val="1100"/>
              <a:buFont typeface="Arial"/>
              <a:buNone/>
            </a:pPr>
            <a:endParaRPr sz="1700">
              <a:solidFill>
                <a:schemeClr val="dk1"/>
              </a:solidFill>
              <a:latin typeface="Calibri"/>
              <a:ea typeface="Calibri"/>
              <a:cs typeface="Calibri"/>
              <a:sym typeface="Calibri"/>
            </a:endParaRPr>
          </a:p>
        </p:txBody>
      </p:sp>
      <p:sp>
        <p:nvSpPr>
          <p:cNvPr id="1583" name="Google Shape;1583;g17e540f5586_0_0"/>
          <p:cNvSpPr txBox="1"/>
          <p:nvPr/>
        </p:nvSpPr>
        <p:spPr>
          <a:xfrm>
            <a:off x="7901050" y="2067775"/>
            <a:ext cx="4229100" cy="1942800"/>
          </a:xfrm>
          <a:prstGeom prst="rect">
            <a:avLst/>
          </a:prstGeom>
          <a:solidFill>
            <a:srgbClr val="D5DBE5"/>
          </a:solidFill>
          <a:ln>
            <a:noFill/>
          </a:ln>
        </p:spPr>
        <p:txBody>
          <a:bodyPr spcFirstLastPara="1" wrap="square" lIns="91425" tIns="45700" rIns="91425" bIns="45700" anchor="ctr" anchorCtr="0">
            <a:noAutofit/>
          </a:bodyPr>
          <a:lstStyle/>
          <a:p>
            <a:pPr marL="0" lvl="0" indent="0" algn="l" rtl="0">
              <a:lnSpc>
                <a:spcPct val="107916"/>
              </a:lnSpc>
              <a:spcBef>
                <a:spcPts val="0"/>
              </a:spcBef>
              <a:spcAft>
                <a:spcPts val="0"/>
              </a:spcAft>
              <a:buClr>
                <a:schemeClr val="dk1"/>
              </a:buClr>
              <a:buSzPts val="1100"/>
              <a:buFont typeface="Arial"/>
              <a:buNone/>
            </a:pPr>
            <a:r>
              <a:rPr lang="en-US" sz="1800" b="1">
                <a:solidFill>
                  <a:schemeClr val="dk1"/>
                </a:solidFill>
              </a:rPr>
              <a:t>Anne Philpott is a sexual health educator, practitioner, service</a:t>
            </a:r>
            <a:endParaRPr sz="1800" b="1">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en-US" sz="1800" b="1">
                <a:solidFill>
                  <a:schemeClr val="dk1"/>
                </a:solidFill>
              </a:rPr>
              <a:t>provider and pleasure propagandist! She established the digital Pleasure Project to promote safer sex and health. </a:t>
            </a:r>
            <a:r>
              <a:rPr lang="en-US" sz="1800" b="1">
                <a:solidFill>
                  <a:srgbClr val="AE2944"/>
                </a:solidFill>
                <a:latin typeface="Calibri"/>
                <a:ea typeface="Calibri"/>
                <a:cs typeface="Calibri"/>
                <a:sym typeface="Calibri"/>
              </a:rPr>
              <a:t>anne@thepleasureproject.org</a:t>
            </a:r>
            <a:endParaRPr sz="2300" b="1">
              <a:solidFill>
                <a:srgbClr val="AE2944"/>
              </a:solidFill>
            </a:endParaRPr>
          </a:p>
        </p:txBody>
      </p:sp>
      <p:sp>
        <p:nvSpPr>
          <p:cNvPr id="1584" name="Google Shape;1584;g17e540f5586_0_0"/>
          <p:cNvSpPr txBox="1"/>
          <p:nvPr/>
        </p:nvSpPr>
        <p:spPr>
          <a:xfrm>
            <a:off x="4723475" y="4194552"/>
            <a:ext cx="6648600" cy="1754700"/>
          </a:xfrm>
          <a:prstGeom prst="rect">
            <a:avLst/>
          </a:prstGeom>
          <a:solidFill>
            <a:srgbClr val="D5DBE5"/>
          </a:solid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Clr>
                <a:schemeClr val="dk1"/>
              </a:buClr>
              <a:buSzPts val="1100"/>
              <a:buFont typeface="Arial"/>
              <a:buNone/>
            </a:pPr>
            <a:r>
              <a:rPr lang="en-US" sz="1800" b="1">
                <a:solidFill>
                  <a:srgbClr val="222222"/>
                </a:solidFill>
              </a:rPr>
              <a:t>Vithika Yadav is a human rights advocate  &amp; social entrepreneur, focusing on sexual &amp; gender rights/global anti- slavery issues. Co-founded Love Matters India, a digital SRHR initiative &amp; TeenBook. Top 120 under 40 New Generation of FP Leaders (2016)</a:t>
            </a:r>
            <a:endParaRPr sz="1800" b="1">
              <a:solidFill>
                <a:srgbClr val="222222"/>
              </a:solidFill>
            </a:endParaRPr>
          </a:p>
          <a:p>
            <a:pPr marL="0" lvl="0" indent="0" algn="l" rtl="0">
              <a:lnSpc>
                <a:spcPct val="107916"/>
              </a:lnSpc>
              <a:spcBef>
                <a:spcPts val="0"/>
              </a:spcBef>
              <a:spcAft>
                <a:spcPts val="800"/>
              </a:spcAft>
              <a:buClr>
                <a:schemeClr val="dk1"/>
              </a:buClr>
              <a:buSzPts val="1100"/>
              <a:buFont typeface="Arial"/>
              <a:buNone/>
            </a:pPr>
            <a:r>
              <a:rPr lang="en-US" sz="1800" b="1">
                <a:solidFill>
                  <a:srgbClr val="AE2944"/>
                </a:solidFill>
                <a:latin typeface="Calibri"/>
                <a:ea typeface="Calibri"/>
                <a:cs typeface="Calibri"/>
                <a:sym typeface="Calibri"/>
              </a:rPr>
              <a:t>vithika@devcons.org</a:t>
            </a:r>
            <a:endParaRPr sz="1800" b="1">
              <a:solidFill>
                <a:srgbClr val="AE2944"/>
              </a:solidFill>
              <a:latin typeface="Calibri"/>
              <a:ea typeface="Calibri"/>
              <a:cs typeface="Calibri"/>
              <a:sym typeface="Calibri"/>
            </a:endParaRPr>
          </a:p>
        </p:txBody>
      </p:sp>
      <p:pic>
        <p:nvPicPr>
          <p:cNvPr id="1585" name="Google Shape;1585;g17e540f5586_0_0"/>
          <p:cNvPicPr preferRelativeResize="0"/>
          <p:nvPr/>
        </p:nvPicPr>
        <p:blipFill>
          <a:blip r:embed="rId4">
            <a:alphaModFix/>
          </a:blip>
          <a:stretch>
            <a:fillRect/>
          </a:stretch>
        </p:blipFill>
        <p:spPr>
          <a:xfrm>
            <a:off x="6242800" y="2067713"/>
            <a:ext cx="1658250" cy="1942927"/>
          </a:xfrm>
          <a:prstGeom prst="rect">
            <a:avLst/>
          </a:prstGeom>
          <a:noFill/>
          <a:ln>
            <a:noFill/>
          </a:ln>
        </p:spPr>
      </p:pic>
      <p:sp>
        <p:nvSpPr>
          <p:cNvPr id="1586" name="Google Shape;1586;g17e540f5586_0_0"/>
          <p:cNvSpPr txBox="1"/>
          <p:nvPr/>
        </p:nvSpPr>
        <p:spPr>
          <a:xfrm>
            <a:off x="196925" y="6264175"/>
            <a:ext cx="117951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2500" b="1" i="1">
                <a:solidFill>
                  <a:schemeClr val="dk1"/>
                </a:solidFill>
                <a:latin typeface="Calibri"/>
                <a:ea typeface="Calibri"/>
                <a:cs typeface="Calibri"/>
                <a:sym typeface="Calibri"/>
              </a:rPr>
              <a:t>For more detailed bios, please visit: </a:t>
            </a:r>
            <a:r>
              <a:rPr lang="en-US" sz="2500" b="1"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https://icfp2022.org/private-sector/</a:t>
            </a:r>
            <a:endParaRPr sz="20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1587" name="Google Shape;1587;g17e540f5586_0_0"/>
          <p:cNvPicPr preferRelativeResize="0"/>
          <p:nvPr/>
        </p:nvPicPr>
        <p:blipFill>
          <a:blip r:embed="rId6">
            <a:alphaModFix/>
          </a:blip>
          <a:stretch>
            <a:fillRect/>
          </a:stretch>
        </p:blipFill>
        <p:spPr>
          <a:xfrm>
            <a:off x="84225" y="2079874"/>
            <a:ext cx="1658250" cy="1977723"/>
          </a:xfrm>
          <a:prstGeom prst="rect">
            <a:avLst/>
          </a:prstGeom>
          <a:noFill/>
          <a:ln>
            <a:noFill/>
          </a:ln>
        </p:spPr>
      </p:pic>
      <p:pic>
        <p:nvPicPr>
          <p:cNvPr id="1588" name="Google Shape;1588;g17e540f5586_0_0"/>
          <p:cNvPicPr preferRelativeResize="0"/>
          <p:nvPr/>
        </p:nvPicPr>
        <p:blipFill rotWithShape="1">
          <a:blip r:embed="rId7">
            <a:alphaModFix/>
          </a:blip>
          <a:srcRect l="-12057" b="-12057"/>
          <a:stretch/>
        </p:blipFill>
        <p:spPr>
          <a:xfrm>
            <a:off x="2469101" y="4194550"/>
            <a:ext cx="2138625" cy="2276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Google Shape;830;p22"/>
          <p:cNvPicPr preferRelativeResize="0"/>
          <p:nvPr/>
        </p:nvPicPr>
        <p:blipFill rotWithShape="1">
          <a:blip r:embed="rId3">
            <a:alphaModFix/>
          </a:blip>
          <a:srcRect/>
          <a:stretch/>
        </p:blipFill>
        <p:spPr>
          <a:xfrm>
            <a:off x="0" y="0"/>
            <a:ext cx="12188952" cy="1651924"/>
          </a:xfrm>
          <a:prstGeom prst="rect">
            <a:avLst/>
          </a:prstGeom>
          <a:noFill/>
          <a:ln>
            <a:noFill/>
          </a:ln>
        </p:spPr>
      </p:pic>
      <p:sp>
        <p:nvSpPr>
          <p:cNvPr id="831" name="Google Shape;831;p2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2" name="Google Shape;832;p22"/>
          <p:cNvSpPr txBox="1"/>
          <p:nvPr/>
        </p:nvSpPr>
        <p:spPr>
          <a:xfrm>
            <a:off x="173426" y="485995"/>
            <a:ext cx="11784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Honey &amp; Banana is an integrated digital ecosystem</a:t>
            </a:r>
            <a:endParaRPr sz="3600" b="0" i="0" u="none" strike="noStrike" cap="none">
              <a:solidFill>
                <a:srgbClr val="000000"/>
              </a:solidFill>
              <a:latin typeface="Arial"/>
              <a:ea typeface="Arial"/>
              <a:cs typeface="Arial"/>
              <a:sym typeface="Arial"/>
            </a:endParaRPr>
          </a:p>
        </p:txBody>
      </p:sp>
      <p:pic>
        <p:nvPicPr>
          <p:cNvPr id="833" name="Google Shape;833;p22"/>
          <p:cNvPicPr preferRelativeResize="0"/>
          <p:nvPr/>
        </p:nvPicPr>
        <p:blipFill rotWithShape="1">
          <a:blip r:embed="rId4">
            <a:alphaModFix/>
          </a:blip>
          <a:srcRect/>
          <a:stretch/>
        </p:blipFill>
        <p:spPr>
          <a:xfrm>
            <a:off x="547877" y="1872577"/>
            <a:ext cx="1566332" cy="1995300"/>
          </a:xfrm>
          <a:prstGeom prst="rect">
            <a:avLst/>
          </a:prstGeom>
          <a:noFill/>
          <a:ln>
            <a:noFill/>
          </a:ln>
        </p:spPr>
      </p:pic>
      <p:pic>
        <p:nvPicPr>
          <p:cNvPr id="834" name="Google Shape;834;p22"/>
          <p:cNvPicPr preferRelativeResize="0"/>
          <p:nvPr/>
        </p:nvPicPr>
        <p:blipFill rotWithShape="1">
          <a:blip r:embed="rId5">
            <a:alphaModFix/>
          </a:blip>
          <a:srcRect/>
          <a:stretch/>
        </p:blipFill>
        <p:spPr>
          <a:xfrm>
            <a:off x="547877" y="4250808"/>
            <a:ext cx="1566333" cy="1566333"/>
          </a:xfrm>
          <a:prstGeom prst="rect">
            <a:avLst/>
          </a:prstGeom>
          <a:noFill/>
          <a:ln>
            <a:noFill/>
          </a:ln>
        </p:spPr>
      </p:pic>
      <p:sp>
        <p:nvSpPr>
          <p:cNvPr id="835" name="Google Shape;835;p22"/>
          <p:cNvSpPr/>
          <p:nvPr/>
        </p:nvSpPr>
        <p:spPr>
          <a:xfrm>
            <a:off x="2573206" y="2193434"/>
            <a:ext cx="3224921" cy="1840699"/>
          </a:xfrm>
          <a:prstGeom prst="rect">
            <a:avLst/>
          </a:prstGeom>
          <a:solidFill>
            <a:srgbClr val="FEE59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Promotes SRH services and products in both the private and public sector</a:t>
            </a:r>
            <a:endParaRPr sz="1400" b="0" i="0" u="none" strike="noStrike" cap="none">
              <a:solidFill>
                <a:srgbClr val="000000"/>
              </a:solidFill>
              <a:latin typeface="Arial"/>
              <a:ea typeface="Arial"/>
              <a:cs typeface="Arial"/>
              <a:sym typeface="Arial"/>
            </a:endParaRPr>
          </a:p>
        </p:txBody>
      </p:sp>
      <p:sp>
        <p:nvSpPr>
          <p:cNvPr id="836" name="Google Shape;836;p22"/>
          <p:cNvSpPr/>
          <p:nvPr/>
        </p:nvSpPr>
        <p:spPr>
          <a:xfrm>
            <a:off x="2573206" y="4368031"/>
            <a:ext cx="6477276" cy="1840699"/>
          </a:xfrm>
          <a:prstGeom prst="rect">
            <a:avLst/>
          </a:prstGeom>
          <a:solidFill>
            <a:srgbClr val="FEE59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Corporate culture emphasizes entrepreneurialism, results-oriented (B2B/B2C) business model measured with clear metrics around health impact, decentralized organizational structure with a high degree of authority and autonomy and a de-medicalized, sex-positive, and fun approach to the mission</a:t>
            </a:r>
            <a:endParaRPr sz="1400" b="0" i="0" u="none" strike="noStrike" cap="none">
              <a:solidFill>
                <a:srgbClr val="000000"/>
              </a:solidFill>
              <a:latin typeface="Arial"/>
              <a:ea typeface="Arial"/>
              <a:cs typeface="Arial"/>
              <a:sym typeface="Arial"/>
            </a:endParaRPr>
          </a:p>
        </p:txBody>
      </p:sp>
      <p:sp>
        <p:nvSpPr>
          <p:cNvPr id="837" name="Google Shape;837;p22"/>
          <p:cNvSpPr/>
          <p:nvPr/>
        </p:nvSpPr>
        <p:spPr>
          <a:xfrm>
            <a:off x="6096000" y="2193434"/>
            <a:ext cx="5793833" cy="1840699"/>
          </a:xfrm>
          <a:prstGeom prst="rect">
            <a:avLst/>
          </a:prstGeom>
          <a:solidFill>
            <a:srgbClr val="FEE59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Leverages digital technologies of </a:t>
            </a:r>
            <a:r>
              <a:rPr lang="en-US" sz="1800" b="1" i="0" u="none" strike="noStrike" cap="none">
                <a:solidFill>
                  <a:schemeClr val="dk1"/>
                </a:solidFill>
                <a:latin typeface="Calibri"/>
                <a:ea typeface="Calibri"/>
                <a:cs typeface="Calibri"/>
                <a:sym typeface="Calibri"/>
              </a:rPr>
              <a:t>call centre, social media platforms, apps, websites</a:t>
            </a:r>
            <a:r>
              <a:rPr lang="en-US" sz="1800" b="0" i="0" u="none" strike="noStrike" cap="none">
                <a:solidFill>
                  <a:schemeClr val="dk1"/>
                </a:solidFill>
                <a:latin typeface="Calibri"/>
                <a:ea typeface="Calibri"/>
                <a:cs typeface="Calibri"/>
                <a:sym typeface="Calibri"/>
              </a:rPr>
              <a:t> to improve awareness, accessibility, and acceptability of FP and SRH services among vulnerable populations</a:t>
            </a:r>
            <a:endParaRPr sz="1400" b="0" i="0" u="none" strike="noStrike" cap="none">
              <a:solidFill>
                <a:srgbClr val="000000"/>
              </a:solidFill>
              <a:latin typeface="Arial"/>
              <a:ea typeface="Arial"/>
              <a:cs typeface="Arial"/>
              <a:sym typeface="Arial"/>
            </a:endParaRPr>
          </a:p>
        </p:txBody>
      </p:sp>
      <p:sp>
        <p:nvSpPr>
          <p:cNvPr id="838" name="Google Shape;838;p22"/>
          <p:cNvSpPr/>
          <p:nvPr/>
        </p:nvSpPr>
        <p:spPr>
          <a:xfrm>
            <a:off x="9434945" y="4364181"/>
            <a:ext cx="2454888" cy="1840699"/>
          </a:xfrm>
          <a:prstGeom prst="rect">
            <a:avLst/>
          </a:prstGeom>
          <a:solidFill>
            <a:srgbClr val="FEE59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Growth stage</a:t>
            </a:r>
            <a:r>
              <a:rPr lang="en-US" sz="1800" b="0" i="0" u="none" strike="noStrike" cap="none">
                <a:solidFill>
                  <a:schemeClr val="dk1"/>
                </a:solidFill>
                <a:latin typeface="Calibri"/>
                <a:ea typeface="Calibri"/>
                <a:cs typeface="Calibri"/>
                <a:sym typeface="Calibri"/>
              </a:rPr>
              <a:t> (9 years operation in Nigeria) working towards sustainability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2"/>
        <p:cNvGrpSpPr/>
        <p:nvPr/>
      </p:nvGrpSpPr>
      <p:grpSpPr>
        <a:xfrm>
          <a:off x="0" y="0"/>
          <a:ext cx="0" cy="0"/>
          <a:chOff x="0" y="0"/>
          <a:chExt cx="0" cy="0"/>
        </a:xfrm>
      </p:grpSpPr>
      <p:sp>
        <p:nvSpPr>
          <p:cNvPr id="1593" name="Google Shape;1593;g1855d5f4552_1_213"/>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4" name="Google Shape;1594;g1855d5f4552_1_213"/>
          <p:cNvSpPr txBox="1">
            <a:spLocks noGrp="1"/>
          </p:cNvSpPr>
          <p:nvPr>
            <p:ph type="title"/>
          </p:nvPr>
        </p:nvSpPr>
        <p:spPr>
          <a:xfrm>
            <a:off x="2" y="128319"/>
            <a:ext cx="5264100" cy="1956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2400"/>
              <a:buFont typeface="Calibri"/>
              <a:buNone/>
            </a:pPr>
            <a:r>
              <a:rPr lang="en-US" sz="2400" b="1">
                <a:solidFill>
                  <a:srgbClr val="1F3864"/>
                </a:solidFill>
              </a:rPr>
              <a:t>Sexual and Reproductive Health Matters SRHM</a:t>
            </a:r>
            <a:br>
              <a:rPr lang="en-US" sz="2400" b="1">
                <a:solidFill>
                  <a:srgbClr val="1F3864"/>
                </a:solidFill>
              </a:rPr>
            </a:br>
            <a:br>
              <a:rPr lang="en-US" sz="2400" b="1">
                <a:solidFill>
                  <a:srgbClr val="1F3864"/>
                </a:solidFill>
              </a:rPr>
            </a:br>
            <a:r>
              <a:rPr lang="en-US" sz="2400" b="1">
                <a:solidFill>
                  <a:srgbClr val="1F3864"/>
                </a:solidFill>
              </a:rPr>
              <a:t>Eszter Kismödi </a:t>
            </a:r>
            <a:endParaRPr sz="2400" b="1">
              <a:solidFill>
                <a:srgbClr val="1F3864"/>
              </a:solidFill>
            </a:endParaRPr>
          </a:p>
          <a:p>
            <a:pPr marL="0" lvl="0" indent="0" algn="ctr" rtl="0">
              <a:lnSpc>
                <a:spcPct val="90000"/>
              </a:lnSpc>
              <a:spcBef>
                <a:spcPts val="0"/>
              </a:spcBef>
              <a:spcAft>
                <a:spcPts val="0"/>
              </a:spcAft>
              <a:buClr>
                <a:srgbClr val="1F3864"/>
              </a:buClr>
              <a:buSzPts val="2400"/>
              <a:buFont typeface="Calibri"/>
              <a:buNone/>
            </a:pPr>
            <a:r>
              <a:rPr lang="en-US" sz="2400" b="1">
                <a:solidFill>
                  <a:srgbClr val="1F3864"/>
                </a:solidFill>
              </a:rPr>
              <a:t>Chief Executive</a:t>
            </a:r>
            <a:endParaRPr/>
          </a:p>
        </p:txBody>
      </p:sp>
      <p:sp>
        <p:nvSpPr>
          <p:cNvPr id="1595" name="Google Shape;1595;g1855d5f4552_1_213"/>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6" name="Google Shape;1596;g1855d5f4552_1_213"/>
          <p:cNvSpPr txBox="1">
            <a:spLocks noGrp="1"/>
          </p:cNvSpPr>
          <p:nvPr>
            <p:ph type="body" idx="1"/>
          </p:nvPr>
        </p:nvSpPr>
        <p:spPr>
          <a:xfrm>
            <a:off x="640080" y="2872899"/>
            <a:ext cx="4243500" cy="3320700"/>
          </a:xfrm>
          <a:prstGeom prst="rect">
            <a:avLst/>
          </a:prstGeom>
          <a:noFill/>
          <a:ln>
            <a:noFill/>
          </a:ln>
        </p:spPr>
        <p:txBody>
          <a:bodyPr spcFirstLastPara="1" wrap="square" lIns="91425" tIns="45700" rIns="91425" bIns="45700" anchor="t" anchorCtr="0">
            <a:noAutofit/>
          </a:bodyPr>
          <a:lstStyle/>
          <a:p>
            <a:pPr marL="0" lvl="0" indent="-25400" algn="l" rtl="0">
              <a:lnSpc>
                <a:spcPct val="70000"/>
              </a:lnSpc>
              <a:spcBef>
                <a:spcPts val="0"/>
              </a:spcBef>
              <a:spcAft>
                <a:spcPts val="0"/>
              </a:spcAft>
              <a:buClr>
                <a:schemeClr val="dk1"/>
              </a:buClr>
              <a:buSzPts val="1900"/>
              <a:buChar char="•"/>
            </a:pPr>
            <a:r>
              <a:rPr lang="en-US" sz="1900"/>
              <a:t>Sexual and Reproductive Health Matters (SRHM) promotes sexual and reproductive health and rights globally. </a:t>
            </a:r>
            <a:endParaRPr sz="1900"/>
          </a:p>
          <a:p>
            <a:pPr marL="0" lvl="0" indent="-25400" algn="l" rtl="0">
              <a:lnSpc>
                <a:spcPct val="70000"/>
              </a:lnSpc>
              <a:spcBef>
                <a:spcPts val="1000"/>
              </a:spcBef>
              <a:spcAft>
                <a:spcPts val="0"/>
              </a:spcAft>
              <a:buClr>
                <a:schemeClr val="dk1"/>
              </a:buClr>
              <a:buSzPts val="1900"/>
              <a:buChar char="•"/>
            </a:pPr>
            <a:r>
              <a:rPr lang="en-US" sz="1900"/>
              <a:t>Our open access, peer-reviewed journal provides an independent voice, has a longtime, trusted reputation, and offers a unique knowledge platform to a truly global network of researchers, policy makers, programme managers, lawyers and activists in the field of sexual and reproductive health. </a:t>
            </a:r>
            <a:endParaRPr sz="3200"/>
          </a:p>
          <a:p>
            <a:pPr marL="0" lvl="0" indent="-25400" algn="l" rtl="0">
              <a:lnSpc>
                <a:spcPct val="70000"/>
              </a:lnSpc>
              <a:spcBef>
                <a:spcPts val="1000"/>
              </a:spcBef>
              <a:spcAft>
                <a:spcPts val="0"/>
              </a:spcAft>
              <a:buClr>
                <a:schemeClr val="dk1"/>
              </a:buClr>
              <a:buSzPts val="1900"/>
              <a:buChar char="•"/>
            </a:pPr>
            <a:r>
              <a:rPr lang="en-US" sz="1900"/>
              <a:t>SRHM’s core tenet is that sound, evidence-based and rights-grounded knowledge is of critical importance to the decisions to be made and the actions to be taken to improve sexual and reproductive health and rights.</a:t>
            </a:r>
            <a:endParaRPr sz="3200"/>
          </a:p>
          <a:p>
            <a:pPr marL="228600" lvl="0" indent="-133350" algn="l" rtl="0">
              <a:lnSpc>
                <a:spcPct val="70000"/>
              </a:lnSpc>
              <a:spcBef>
                <a:spcPts val="1000"/>
              </a:spcBef>
              <a:spcAft>
                <a:spcPts val="0"/>
              </a:spcAft>
              <a:buClr>
                <a:schemeClr val="dk1"/>
              </a:buClr>
              <a:buSzPts val="1500"/>
              <a:buNone/>
            </a:pPr>
            <a:endParaRPr sz="1500"/>
          </a:p>
        </p:txBody>
      </p:sp>
      <p:pic>
        <p:nvPicPr>
          <p:cNvPr id="1597" name="Google Shape;1597;g1855d5f4552_1_213"/>
          <p:cNvPicPr preferRelativeResize="0">
            <a:picLocks noGrp="1"/>
          </p:cNvPicPr>
          <p:nvPr>
            <p:ph type="body" idx="2"/>
          </p:nvPr>
        </p:nvPicPr>
        <p:blipFill rotWithShape="1">
          <a:blip r:embed="rId3">
            <a:alphaModFix/>
          </a:blip>
          <a:srcRect l="19001" r="14046"/>
          <a:stretch/>
        </p:blipFill>
        <p:spPr>
          <a:xfrm>
            <a:off x="5215888" y="10"/>
            <a:ext cx="6878700" cy="6858000"/>
          </a:xfrm>
          <a:prstGeom prst="rect">
            <a:avLst/>
          </a:prstGeom>
          <a:noFill/>
          <a:ln>
            <a:noFill/>
          </a:ln>
        </p:spPr>
      </p:pic>
      <p:pic>
        <p:nvPicPr>
          <p:cNvPr id="1598" name="Google Shape;1598;g1855d5f4552_1_213"/>
          <p:cNvPicPr preferRelativeResize="0"/>
          <p:nvPr/>
        </p:nvPicPr>
        <p:blipFill rotWithShape="1">
          <a:blip r:embed="rId4">
            <a:alphaModFix/>
          </a:blip>
          <a:srcRect/>
          <a:stretch/>
        </p:blipFill>
        <p:spPr>
          <a:xfrm>
            <a:off x="6275565" y="231127"/>
            <a:ext cx="3456355" cy="1072662"/>
          </a:xfrm>
          <a:prstGeom prst="rect">
            <a:avLst/>
          </a:prstGeom>
          <a:noFill/>
          <a:ln>
            <a:noFill/>
          </a:ln>
        </p:spPr>
      </p:pic>
      <p:sp>
        <p:nvSpPr>
          <p:cNvPr id="1599" name="Google Shape;1599;g1855d5f4552_1_213"/>
          <p:cNvSpPr txBox="1"/>
          <p:nvPr/>
        </p:nvSpPr>
        <p:spPr>
          <a:xfrm>
            <a:off x="5388514" y="2572847"/>
            <a:ext cx="61635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lt1"/>
                </a:solidFill>
                <a:latin typeface="Calibri"/>
                <a:ea typeface="Calibri"/>
                <a:cs typeface="Calibri"/>
                <a:sym typeface="Calibri"/>
              </a:rPr>
              <a:t>C A L L  F O R  P A P E R S </a:t>
            </a:r>
            <a:r>
              <a:rPr lang="en-US" sz="1800" b="0" i="0" u="none" strike="noStrike" cap="none">
                <a:solidFill>
                  <a:schemeClr val="dk1"/>
                </a:solidFill>
                <a:latin typeface="Calibri"/>
                <a:ea typeface="Calibri"/>
                <a:cs typeface="Calibri"/>
                <a:sym typeface="Calibri"/>
              </a:rPr>
              <a:t>S</a:t>
            </a:r>
            <a:endParaRPr/>
          </a:p>
        </p:txBody>
      </p:sp>
      <p:sp>
        <p:nvSpPr>
          <p:cNvPr id="1600" name="Google Shape;1600;g1855d5f4552_1_213"/>
          <p:cNvSpPr txBox="1"/>
          <p:nvPr/>
        </p:nvSpPr>
        <p:spPr>
          <a:xfrm>
            <a:off x="5498755" y="3429000"/>
            <a:ext cx="4110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55A11"/>
                </a:solidFill>
                <a:latin typeface="Calibri"/>
                <a:ea typeface="Calibri"/>
                <a:cs typeface="Calibri"/>
                <a:sym typeface="Calibri"/>
              </a:rPr>
              <a:t>D I G I T A L  T E C H N O L O G Y  A N D</a:t>
            </a:r>
            <a:endParaRPr/>
          </a:p>
        </p:txBody>
      </p:sp>
      <p:sp>
        <p:nvSpPr>
          <p:cNvPr id="1601" name="Google Shape;1601;g1855d5f4552_1_213"/>
          <p:cNvSpPr txBox="1"/>
          <p:nvPr/>
        </p:nvSpPr>
        <p:spPr>
          <a:xfrm>
            <a:off x="5392190" y="4112022"/>
            <a:ext cx="6159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55A11"/>
                </a:solidFill>
                <a:latin typeface="Calibri"/>
                <a:ea typeface="Calibri"/>
                <a:cs typeface="Calibri"/>
                <a:sym typeface="Calibri"/>
              </a:rPr>
              <a:t>S E X U A L  A ND  R E P R O D U C T I V E  HEALTH AND RIGHTS</a:t>
            </a:r>
            <a:endParaRPr b="1"/>
          </a:p>
        </p:txBody>
      </p:sp>
      <p:sp>
        <p:nvSpPr>
          <p:cNvPr id="1602" name="Google Shape;1602;g1855d5f4552_1_213"/>
          <p:cNvSpPr txBox="1"/>
          <p:nvPr/>
        </p:nvSpPr>
        <p:spPr>
          <a:xfrm>
            <a:off x="5531075" y="3310750"/>
            <a:ext cx="591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6"/>
        <p:cNvGrpSpPr/>
        <p:nvPr/>
      </p:nvGrpSpPr>
      <p:grpSpPr>
        <a:xfrm>
          <a:off x="0" y="0"/>
          <a:ext cx="0" cy="0"/>
          <a:chOff x="0" y="0"/>
          <a:chExt cx="0" cy="0"/>
        </a:xfrm>
      </p:grpSpPr>
      <p:sp>
        <p:nvSpPr>
          <p:cNvPr id="1607" name="Google Shape;1607;g1855d5f4552_1_225"/>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08" name="Google Shape;1608;g1855d5f4552_1_225"/>
          <p:cNvSpPr/>
          <p:nvPr/>
        </p:nvSpPr>
        <p:spPr>
          <a:xfrm flipH="1">
            <a:off x="0" y="0"/>
            <a:ext cx="4421332" cy="6858000"/>
          </a:xfrm>
          <a:custGeom>
            <a:avLst/>
            <a:gdLst/>
            <a:ahLst/>
            <a:cxnLst/>
            <a:rect l="l" t="t" r="r" b="b"/>
            <a:pathLst>
              <a:path w="4421332" h="6858000" extrusionOk="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09" name="Google Shape;1609;g1855d5f4552_1_225"/>
          <p:cNvSpPr/>
          <p:nvPr/>
        </p:nvSpPr>
        <p:spPr>
          <a:xfrm>
            <a:off x="1" y="0"/>
            <a:ext cx="4232227" cy="6858000"/>
          </a:xfrm>
          <a:custGeom>
            <a:avLst/>
            <a:gdLst/>
            <a:ahLst/>
            <a:cxnLst/>
            <a:rect l="l" t="t" r="r" b="b"/>
            <a:pathLst>
              <a:path w="4232227" h="6858000" extrusionOk="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10" name="Google Shape;1610;g1855d5f4552_1_225"/>
          <p:cNvSpPr txBox="1">
            <a:spLocks noGrp="1"/>
          </p:cNvSpPr>
          <p:nvPr>
            <p:ph type="title"/>
          </p:nvPr>
        </p:nvSpPr>
        <p:spPr>
          <a:xfrm>
            <a:off x="804672" y="1412489"/>
            <a:ext cx="2871000" cy="2156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1700"/>
              <a:buFont typeface="Cambria"/>
              <a:buNone/>
            </a:pPr>
            <a:r>
              <a:rPr lang="en-US" sz="1700" b="1">
                <a:solidFill>
                  <a:srgbClr val="FFFFFF"/>
                </a:solidFill>
                <a:latin typeface="Cambria"/>
                <a:ea typeface="Cambria"/>
                <a:cs typeface="Cambria"/>
                <a:sym typeface="Cambria"/>
              </a:rPr>
              <a:t> </a:t>
            </a:r>
            <a:br>
              <a:rPr lang="en-US" sz="1700">
                <a:solidFill>
                  <a:srgbClr val="C55A11"/>
                </a:solidFill>
                <a:latin typeface="Calibri"/>
                <a:ea typeface="Calibri"/>
                <a:cs typeface="Calibri"/>
                <a:sym typeface="Calibri"/>
              </a:rPr>
            </a:br>
            <a:r>
              <a:rPr lang="en-US" sz="1700" b="1">
                <a:solidFill>
                  <a:srgbClr val="C55A11"/>
                </a:solidFill>
                <a:latin typeface="Poppins"/>
                <a:ea typeface="Poppins"/>
                <a:cs typeface="Poppins"/>
                <a:sym typeface="Poppins"/>
              </a:rPr>
              <a:t>Rights-Based Programming:</a:t>
            </a:r>
            <a:r>
              <a:rPr lang="en-US" sz="1700">
                <a:solidFill>
                  <a:srgbClr val="C55A11"/>
                </a:solidFill>
                <a:latin typeface="Poppins"/>
                <a:ea typeface="Poppins"/>
                <a:cs typeface="Poppins"/>
                <a:sym typeface="Poppins"/>
              </a:rPr>
              <a:t> </a:t>
            </a:r>
            <a:r>
              <a:rPr lang="en-US" sz="1700" b="1">
                <a:solidFill>
                  <a:srgbClr val="C55A11"/>
                </a:solidFill>
                <a:latin typeface="Poppins"/>
                <a:ea typeface="Poppins"/>
                <a:cs typeface="Poppins"/>
                <a:sym typeface="Poppins"/>
              </a:rPr>
              <a:t>SRHR, digital technology and the private sector </a:t>
            </a:r>
            <a:br>
              <a:rPr lang="en-US" sz="1700">
                <a:solidFill>
                  <a:srgbClr val="FFFFFF"/>
                </a:solidFill>
                <a:latin typeface="Calibri"/>
                <a:ea typeface="Calibri"/>
                <a:cs typeface="Calibri"/>
                <a:sym typeface="Calibri"/>
              </a:rPr>
            </a:br>
            <a:endParaRPr sz="1700">
              <a:solidFill>
                <a:srgbClr val="FFFFFF"/>
              </a:solidFill>
            </a:endParaRPr>
          </a:p>
        </p:txBody>
      </p:sp>
      <p:sp>
        <p:nvSpPr>
          <p:cNvPr id="1611" name="Google Shape;1611;g1855d5f4552_1_225"/>
          <p:cNvSpPr txBox="1">
            <a:spLocks noGrp="1"/>
          </p:cNvSpPr>
          <p:nvPr>
            <p:ph type="body" idx="1"/>
          </p:nvPr>
        </p:nvSpPr>
        <p:spPr>
          <a:xfrm>
            <a:off x="4384802" y="1412500"/>
            <a:ext cx="3740400" cy="4363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C55A11"/>
              </a:buClr>
              <a:buSzPts val="1200"/>
              <a:buNone/>
            </a:pPr>
            <a:r>
              <a:rPr lang="en-US" sz="1600" b="1">
                <a:solidFill>
                  <a:srgbClr val="C55A11"/>
                </a:solidFill>
                <a:latin typeface="Cambria"/>
                <a:ea typeface="Cambria"/>
                <a:cs typeface="Cambria"/>
                <a:sym typeface="Cambria"/>
              </a:rPr>
              <a:t>Digital technology can have multiple positive impacts on SRHR:</a:t>
            </a:r>
            <a:endParaRPr sz="3200"/>
          </a:p>
          <a:p>
            <a:pPr marL="0" lvl="0" indent="0" algn="l" rtl="0">
              <a:lnSpc>
                <a:spcPct val="80000"/>
              </a:lnSpc>
              <a:spcBef>
                <a:spcPts val="1000"/>
              </a:spcBef>
              <a:spcAft>
                <a:spcPts val="0"/>
              </a:spcAft>
              <a:buClr>
                <a:schemeClr val="dk1"/>
              </a:buClr>
              <a:buSzPts val="1200"/>
              <a:buNone/>
            </a:pPr>
            <a:endParaRPr sz="1600">
              <a:latin typeface="Cambria"/>
              <a:ea typeface="Cambria"/>
              <a:cs typeface="Cambria"/>
              <a:sym typeface="Cambria"/>
            </a:endParaRPr>
          </a:p>
          <a:p>
            <a:pPr marL="228600" lvl="0" indent="-254000" algn="l" rtl="0">
              <a:lnSpc>
                <a:spcPct val="80000"/>
              </a:lnSpc>
              <a:spcBef>
                <a:spcPts val="1000"/>
              </a:spcBef>
              <a:spcAft>
                <a:spcPts val="0"/>
              </a:spcAft>
              <a:buClr>
                <a:schemeClr val="dk1"/>
              </a:buClr>
              <a:buSzPts val="1600"/>
              <a:buFont typeface="Noto Sans Symbols"/>
              <a:buChar char="❖"/>
            </a:pPr>
            <a:r>
              <a:rPr lang="en-US" sz="1600" b="1">
                <a:latin typeface="Cambria"/>
                <a:ea typeface="Cambria"/>
                <a:cs typeface="Cambria"/>
                <a:sym typeface="Cambria"/>
              </a:rPr>
              <a:t>Extended access to SRH services </a:t>
            </a:r>
            <a:r>
              <a:rPr lang="en-US" sz="1600">
                <a:latin typeface="Cambria"/>
                <a:ea typeface="Cambria"/>
                <a:cs typeface="Cambria"/>
                <a:sym typeface="Cambria"/>
              </a:rPr>
              <a:t>reaching even the most marginalised, structurally excluded, and hard to reach populations,</a:t>
            </a:r>
            <a:endParaRPr sz="1600">
              <a:latin typeface="Cambria"/>
              <a:ea typeface="Cambria"/>
              <a:cs typeface="Cambria"/>
              <a:sym typeface="Cambria"/>
            </a:endParaRPr>
          </a:p>
          <a:p>
            <a:pPr marL="228600" lvl="0" indent="-254000" algn="l" rtl="0">
              <a:lnSpc>
                <a:spcPct val="80000"/>
              </a:lnSpc>
              <a:spcBef>
                <a:spcPts val="1500"/>
              </a:spcBef>
              <a:spcAft>
                <a:spcPts val="0"/>
              </a:spcAft>
              <a:buClr>
                <a:schemeClr val="dk1"/>
              </a:buClr>
              <a:buSzPts val="1600"/>
              <a:buFont typeface="Noto Sans Symbols"/>
              <a:buChar char="❖"/>
            </a:pPr>
            <a:r>
              <a:rPr lang="en-US" sz="1600" b="1">
                <a:latin typeface="Cambria"/>
                <a:ea typeface="Cambria"/>
                <a:cs typeface="Cambria"/>
                <a:sym typeface="Cambria"/>
              </a:rPr>
              <a:t>Expanded availability</a:t>
            </a:r>
            <a:r>
              <a:rPr lang="en-US" sz="1600">
                <a:latin typeface="Cambria"/>
                <a:ea typeface="Cambria"/>
                <a:cs typeface="Cambria"/>
                <a:sym typeface="Cambria"/>
              </a:rPr>
              <a:t> of SRH information, counselling and products in restricted settings,</a:t>
            </a:r>
            <a:endParaRPr sz="3200"/>
          </a:p>
          <a:p>
            <a:pPr marL="228600" lvl="0" indent="-254000" algn="l" rtl="0">
              <a:lnSpc>
                <a:spcPct val="80000"/>
              </a:lnSpc>
              <a:spcBef>
                <a:spcPts val="1500"/>
              </a:spcBef>
              <a:spcAft>
                <a:spcPts val="0"/>
              </a:spcAft>
              <a:buClr>
                <a:schemeClr val="dk1"/>
              </a:buClr>
              <a:buSzPts val="1600"/>
              <a:buFont typeface="Noto Sans Symbols"/>
              <a:buChar char="❖"/>
            </a:pPr>
            <a:r>
              <a:rPr lang="en-US" sz="1600" b="1">
                <a:latin typeface="Cambria"/>
                <a:ea typeface="Cambria"/>
                <a:cs typeface="Cambria"/>
                <a:sym typeface="Cambria"/>
              </a:rPr>
              <a:t>Strengthened accountability </a:t>
            </a:r>
            <a:r>
              <a:rPr lang="en-US" sz="1600">
                <a:latin typeface="Cambria"/>
                <a:ea typeface="Cambria"/>
                <a:cs typeface="Cambria"/>
                <a:sym typeface="Cambria"/>
              </a:rPr>
              <a:t>mechanisms and effective governance</a:t>
            </a:r>
            <a:endParaRPr sz="3200"/>
          </a:p>
          <a:p>
            <a:pPr marL="228600" lvl="0" indent="-254000" algn="l" rtl="0">
              <a:lnSpc>
                <a:spcPct val="80000"/>
              </a:lnSpc>
              <a:spcBef>
                <a:spcPts val="1500"/>
              </a:spcBef>
              <a:spcAft>
                <a:spcPts val="0"/>
              </a:spcAft>
              <a:buClr>
                <a:schemeClr val="dk1"/>
              </a:buClr>
              <a:buSzPts val="1600"/>
              <a:buFont typeface="Noto Sans Symbols"/>
              <a:buChar char="❖"/>
            </a:pPr>
            <a:r>
              <a:rPr lang="en-US" sz="1600" b="1">
                <a:latin typeface="Cambria"/>
                <a:ea typeface="Cambria"/>
                <a:cs typeface="Cambria"/>
                <a:sym typeface="Cambria"/>
              </a:rPr>
              <a:t>Opportunity for communication, information sharing, movement </a:t>
            </a:r>
            <a:r>
              <a:rPr lang="en-US" sz="1600">
                <a:latin typeface="Cambria"/>
                <a:ea typeface="Cambria"/>
                <a:cs typeface="Cambria"/>
                <a:sym typeface="Cambria"/>
              </a:rPr>
              <a:t>organising and advocacy for SRHR advocates, activists and communities locally and globally.</a:t>
            </a:r>
            <a:endParaRPr sz="1600">
              <a:latin typeface="Cambria"/>
              <a:ea typeface="Cambria"/>
              <a:cs typeface="Cambria"/>
              <a:sym typeface="Cambria"/>
            </a:endParaRPr>
          </a:p>
          <a:p>
            <a:pPr marL="228600" lvl="0" indent="-146050" algn="l" rtl="0">
              <a:lnSpc>
                <a:spcPct val="80000"/>
              </a:lnSpc>
              <a:spcBef>
                <a:spcPts val="1500"/>
              </a:spcBef>
              <a:spcAft>
                <a:spcPts val="0"/>
              </a:spcAft>
              <a:buClr>
                <a:schemeClr val="dk1"/>
              </a:buClr>
              <a:buSzPts val="1300"/>
              <a:buNone/>
            </a:pPr>
            <a:endParaRPr sz="1300"/>
          </a:p>
        </p:txBody>
      </p:sp>
      <p:sp>
        <p:nvSpPr>
          <p:cNvPr id="1612" name="Google Shape;1612;g1855d5f4552_1_225"/>
          <p:cNvSpPr txBox="1">
            <a:spLocks noGrp="1"/>
          </p:cNvSpPr>
          <p:nvPr>
            <p:ph type="body" idx="2"/>
          </p:nvPr>
        </p:nvSpPr>
        <p:spPr>
          <a:xfrm>
            <a:off x="8277779" y="330688"/>
            <a:ext cx="3740400" cy="5445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C55A11"/>
              </a:buClr>
              <a:buSzPts val="1200"/>
              <a:buNone/>
            </a:pPr>
            <a:r>
              <a:rPr lang="en-US" sz="1500" b="1">
                <a:solidFill>
                  <a:srgbClr val="C55A11"/>
                </a:solidFill>
                <a:latin typeface="Cambria"/>
                <a:ea typeface="Cambria"/>
                <a:cs typeface="Cambria"/>
                <a:sym typeface="Cambria"/>
              </a:rPr>
              <a:t>Rights-based considerations for the private sectors include: </a:t>
            </a:r>
            <a:endParaRPr sz="1500">
              <a:solidFill>
                <a:srgbClr val="C55A11"/>
              </a:solidFill>
              <a:latin typeface="Cambria"/>
              <a:ea typeface="Cambria"/>
              <a:cs typeface="Cambria"/>
              <a:sym typeface="Cambria"/>
            </a:endParaRPr>
          </a:p>
          <a:p>
            <a:pPr marL="228600" lvl="0" indent="-247650" algn="l" rtl="0">
              <a:lnSpc>
                <a:spcPct val="80000"/>
              </a:lnSpc>
              <a:spcBef>
                <a:spcPts val="1800"/>
              </a:spcBef>
              <a:spcAft>
                <a:spcPts val="0"/>
              </a:spcAft>
              <a:buClr>
                <a:schemeClr val="dk1"/>
              </a:buClr>
              <a:buSzPts val="1500"/>
              <a:buFont typeface="Noto Sans Symbols"/>
              <a:buChar char="⮚"/>
            </a:pPr>
            <a:r>
              <a:rPr lang="en-US" sz="1500" b="1">
                <a:latin typeface="Cambria"/>
                <a:ea typeface="Cambria"/>
                <a:cs typeface="Cambria"/>
                <a:sym typeface="Cambria"/>
              </a:rPr>
              <a:t>Equity and non-discrimination considerations, </a:t>
            </a:r>
            <a:r>
              <a:rPr lang="en-US" sz="1500">
                <a:latin typeface="Cambria"/>
                <a:ea typeface="Cambria"/>
                <a:cs typeface="Cambria"/>
                <a:sym typeface="Cambria"/>
              </a:rPr>
              <a:t>related the impact of digital technology on marginalised and structurally excluded populations and communities </a:t>
            </a:r>
            <a:endParaRPr sz="3100"/>
          </a:p>
          <a:p>
            <a:pPr marL="228600" lvl="0" indent="-247650" algn="l" rtl="0">
              <a:lnSpc>
                <a:spcPct val="80000"/>
              </a:lnSpc>
              <a:spcBef>
                <a:spcPts val="1000"/>
              </a:spcBef>
              <a:spcAft>
                <a:spcPts val="0"/>
              </a:spcAft>
              <a:buClr>
                <a:schemeClr val="dk1"/>
              </a:buClr>
              <a:buSzPts val="1500"/>
              <a:buFont typeface="Noto Sans Symbols"/>
              <a:buChar char="⮚"/>
            </a:pPr>
            <a:r>
              <a:rPr lang="en-US" sz="1500">
                <a:latin typeface="Cambria"/>
                <a:ea typeface="Cambria"/>
                <a:cs typeface="Cambria"/>
                <a:sym typeface="Cambria"/>
              </a:rPr>
              <a:t>How to establish </a:t>
            </a:r>
            <a:r>
              <a:rPr lang="en-US" sz="1500" b="1">
                <a:latin typeface="Cambria"/>
                <a:ea typeface="Cambria"/>
                <a:cs typeface="Cambria"/>
                <a:sym typeface="Cambria"/>
              </a:rPr>
              <a:t>responsible and transparent accountability </a:t>
            </a:r>
            <a:r>
              <a:rPr lang="en-US" sz="1500">
                <a:latin typeface="Cambria"/>
                <a:ea typeface="Cambria"/>
                <a:cs typeface="Cambria"/>
                <a:sym typeface="Cambria"/>
              </a:rPr>
              <a:t>mechanisms for the private sector, including in relation to collection, storage and sharing of SRH related data, privacy and protection measures,</a:t>
            </a:r>
            <a:endParaRPr sz="3100"/>
          </a:p>
          <a:p>
            <a:pPr marL="228600" lvl="0" indent="-247650" algn="l" rtl="0">
              <a:lnSpc>
                <a:spcPct val="80000"/>
              </a:lnSpc>
              <a:spcBef>
                <a:spcPts val="1800"/>
              </a:spcBef>
              <a:spcAft>
                <a:spcPts val="0"/>
              </a:spcAft>
              <a:buClr>
                <a:schemeClr val="dk1"/>
              </a:buClr>
              <a:buSzPts val="1500"/>
              <a:buFont typeface="Noto Sans Symbols"/>
              <a:buChar char="⮚"/>
            </a:pPr>
            <a:r>
              <a:rPr lang="en-US" sz="1500">
                <a:latin typeface="Cambria"/>
                <a:ea typeface="Cambria"/>
                <a:cs typeface="Cambria"/>
                <a:sym typeface="Cambria"/>
              </a:rPr>
              <a:t>Whether and how artificial intelligence and big data analytics can </a:t>
            </a:r>
            <a:r>
              <a:rPr lang="en-US" sz="1500" b="1">
                <a:latin typeface="Cambria"/>
                <a:ea typeface="Cambria"/>
                <a:cs typeface="Cambria"/>
                <a:sym typeface="Cambria"/>
              </a:rPr>
              <a:t>protect privacy, confidentiality, safety and security </a:t>
            </a:r>
            <a:r>
              <a:rPr lang="en-US" sz="1500">
                <a:latin typeface="Cambria"/>
                <a:ea typeface="Cambria"/>
                <a:cs typeface="Cambria"/>
                <a:sym typeface="Cambria"/>
              </a:rPr>
              <a:t>while broadening opportunities for efficiency and cost effectiveness within SRH interventions </a:t>
            </a:r>
            <a:endParaRPr sz="1500">
              <a:latin typeface="Cambria"/>
              <a:ea typeface="Cambria"/>
              <a:cs typeface="Cambria"/>
              <a:sym typeface="Cambria"/>
            </a:endParaRPr>
          </a:p>
          <a:p>
            <a:pPr marL="228600" lvl="0" indent="-247650" algn="l" rtl="0">
              <a:lnSpc>
                <a:spcPct val="80000"/>
              </a:lnSpc>
              <a:spcBef>
                <a:spcPts val="1800"/>
              </a:spcBef>
              <a:spcAft>
                <a:spcPts val="0"/>
              </a:spcAft>
              <a:buClr>
                <a:schemeClr val="dk1"/>
              </a:buClr>
              <a:buSzPts val="1500"/>
              <a:buFont typeface="Noto Sans Symbols"/>
              <a:buChar char="⮚"/>
            </a:pPr>
            <a:r>
              <a:rPr lang="en-US" sz="1500" b="1">
                <a:latin typeface="Cambria"/>
                <a:ea typeface="Cambria"/>
                <a:cs typeface="Cambria"/>
                <a:sym typeface="Cambria"/>
              </a:rPr>
              <a:t>Addressing barriers and protection measures </a:t>
            </a:r>
            <a:r>
              <a:rPr lang="en-US" sz="1500">
                <a:latin typeface="Cambria"/>
                <a:ea typeface="Cambria"/>
                <a:cs typeface="Cambria"/>
                <a:sym typeface="Cambria"/>
              </a:rPr>
              <a:t>within restrictive political, cultural, social, and legal settings – for example in criminalised settings and where access to and the provision of certain SRH services are stigmatised,</a:t>
            </a:r>
            <a:endParaRPr sz="1500">
              <a:latin typeface="Cambria"/>
              <a:ea typeface="Cambria"/>
              <a:cs typeface="Cambria"/>
              <a:sym typeface="Cambria"/>
            </a:endParaRPr>
          </a:p>
          <a:p>
            <a:pPr marL="228600" lvl="0" indent="-247650" algn="l" rtl="0">
              <a:lnSpc>
                <a:spcPct val="80000"/>
              </a:lnSpc>
              <a:spcBef>
                <a:spcPts val="1500"/>
              </a:spcBef>
              <a:spcAft>
                <a:spcPts val="0"/>
              </a:spcAft>
              <a:buClr>
                <a:schemeClr val="dk1"/>
              </a:buClr>
              <a:buSzPts val="1500"/>
              <a:buFont typeface="Noto Sans Symbols"/>
              <a:buChar char="⮚"/>
            </a:pPr>
            <a:r>
              <a:rPr lang="en-US" sz="1500" b="1">
                <a:latin typeface="Cambria"/>
                <a:ea typeface="Cambria"/>
                <a:cs typeface="Cambria"/>
                <a:sym typeface="Cambria"/>
              </a:rPr>
              <a:t>Development of rights-based laws, regulations and policies </a:t>
            </a:r>
            <a:r>
              <a:rPr lang="en-US" sz="1500">
                <a:latin typeface="Cambria"/>
                <a:ea typeface="Cambria"/>
                <a:cs typeface="Cambria"/>
                <a:sym typeface="Cambria"/>
              </a:rPr>
              <a:t>regulating the private sector in relation to digital technologies and SRHR</a:t>
            </a:r>
            <a:endParaRPr sz="1500">
              <a:latin typeface="Cambria"/>
              <a:ea typeface="Cambria"/>
              <a:cs typeface="Cambria"/>
              <a:sym typeface="Cambria"/>
            </a:endParaRPr>
          </a:p>
          <a:p>
            <a:pPr marL="228600" lvl="0" indent="-177800" algn="l" rtl="0">
              <a:lnSpc>
                <a:spcPct val="80000"/>
              </a:lnSpc>
              <a:spcBef>
                <a:spcPts val="1800"/>
              </a:spcBef>
              <a:spcAft>
                <a:spcPts val="0"/>
              </a:spcAft>
              <a:buClr>
                <a:schemeClr val="dk1"/>
              </a:buClr>
              <a:buSzPts val="800"/>
              <a:buNone/>
            </a:pPr>
            <a:endParaRPr sz="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B090D"/>
        </a:solidFill>
        <a:effectLst/>
      </p:bgPr>
    </p:bg>
    <p:spTree>
      <p:nvGrpSpPr>
        <p:cNvPr id="1" name="Shape 1616"/>
        <p:cNvGrpSpPr/>
        <p:nvPr/>
      </p:nvGrpSpPr>
      <p:grpSpPr>
        <a:xfrm>
          <a:off x="0" y="0"/>
          <a:ext cx="0" cy="0"/>
          <a:chOff x="0" y="0"/>
          <a:chExt cx="0" cy="0"/>
        </a:xfrm>
      </p:grpSpPr>
      <p:sp>
        <p:nvSpPr>
          <p:cNvPr id="1617" name="Google Shape;1617;g1855d5f4552_0_168"/>
          <p:cNvSpPr txBox="1">
            <a:spLocks noGrp="1"/>
          </p:cNvSpPr>
          <p:nvPr>
            <p:ph type="title"/>
          </p:nvPr>
        </p:nvSpPr>
        <p:spPr>
          <a:xfrm>
            <a:off x="5418136" y="2020315"/>
            <a:ext cx="13557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endParaRPr/>
          </a:p>
        </p:txBody>
      </p:sp>
      <p:sp>
        <p:nvSpPr>
          <p:cNvPr id="1618" name="Google Shape;1618;g1855d5f4552_0_168"/>
          <p:cNvSpPr txBox="1">
            <a:spLocks noGrp="1"/>
          </p:cNvSpPr>
          <p:nvPr>
            <p:ph type="ftr" idx="11"/>
          </p:nvPr>
        </p:nvSpPr>
        <p:spPr>
          <a:xfrm>
            <a:off x="9978390" y="6243504"/>
            <a:ext cx="1722000" cy="568200"/>
          </a:xfrm>
          <a:prstGeom prst="rect">
            <a:avLst/>
          </a:prstGeom>
          <a:noFill/>
          <a:ln>
            <a:noFill/>
          </a:ln>
        </p:spPr>
        <p:txBody>
          <a:bodyPr spcFirstLastPara="1" wrap="square" lIns="0" tIns="13950" rIns="0" bIns="0" anchor="t" anchorCtr="0">
            <a:spAutoFit/>
          </a:bodyPr>
          <a:lstStyle/>
          <a:p>
            <a:pPr marL="12700" lvl="0" indent="0" algn="l" rtl="0">
              <a:lnSpc>
                <a:spcPct val="100000"/>
              </a:lnSpc>
              <a:spcBef>
                <a:spcPts val="0"/>
              </a:spcBef>
              <a:spcAft>
                <a:spcPts val="0"/>
              </a:spcAft>
              <a:buNone/>
            </a:pPr>
            <a:r>
              <a:rPr lang="en-US"/>
              <a:t>#PleasureMatters</a:t>
            </a:r>
            <a:endParaRPr/>
          </a:p>
        </p:txBody>
      </p:sp>
      <p:sp>
        <p:nvSpPr>
          <p:cNvPr id="1619" name="Google Shape;1619;g1855d5f4552_0_168"/>
          <p:cNvSpPr txBox="1">
            <a:spLocks noGrp="1"/>
          </p:cNvSpPr>
          <p:nvPr>
            <p:ph type="body" idx="1"/>
          </p:nvPr>
        </p:nvSpPr>
        <p:spPr>
          <a:xfrm>
            <a:off x="3279773" y="2630932"/>
            <a:ext cx="5632500" cy="259200"/>
          </a:xfrm>
          <a:prstGeom prst="rect">
            <a:avLst/>
          </a:prstGeom>
          <a:noFill/>
          <a:ln>
            <a:noFill/>
          </a:ln>
        </p:spPr>
        <p:txBody>
          <a:bodyPr spcFirstLastPara="1" wrap="square" lIns="0" tIns="14600" rIns="0" bIns="0" anchor="t" anchorCtr="0">
            <a:spAutoFit/>
          </a:bodyPr>
          <a:lstStyle/>
          <a:p>
            <a:pPr marL="12700" marR="5080" lvl="0" indent="634" algn="ctr" rtl="0">
              <a:lnSpc>
                <a:spcPct val="99200"/>
              </a:lnSpc>
              <a:spcBef>
                <a:spcPts val="0"/>
              </a:spcBef>
              <a:spcAft>
                <a:spcPts val="0"/>
              </a:spcAft>
              <a:buNone/>
            </a:pPr>
            <a:r>
              <a:rPr lang="en-US"/>
              <a:t>.</a:t>
            </a:r>
            <a:endParaRPr/>
          </a:p>
        </p:txBody>
      </p:sp>
      <p:pic>
        <p:nvPicPr>
          <p:cNvPr id="1620" name="Google Shape;1620;g1855d5f4552_0_168"/>
          <p:cNvPicPr preferRelativeResize="0"/>
          <p:nvPr/>
        </p:nvPicPr>
        <p:blipFill rotWithShape="1">
          <a:blip r:embed="rId3">
            <a:alphaModFix/>
          </a:blip>
          <a:srcRect t="783"/>
          <a:stretch/>
        </p:blipFill>
        <p:spPr>
          <a:xfrm>
            <a:off x="2362200" y="152400"/>
            <a:ext cx="4724400" cy="6605587"/>
          </a:xfrm>
          <a:prstGeom prst="rect">
            <a:avLst/>
          </a:prstGeom>
          <a:noFill/>
          <a:ln>
            <a:noFill/>
          </a:ln>
        </p:spPr>
      </p:pic>
      <p:pic>
        <p:nvPicPr>
          <p:cNvPr id="1621" name="Google Shape;1621;g1855d5f4552_0_168"/>
          <p:cNvPicPr preferRelativeResize="0"/>
          <p:nvPr/>
        </p:nvPicPr>
        <p:blipFill rotWithShape="1">
          <a:blip r:embed="rId4">
            <a:alphaModFix/>
          </a:blip>
          <a:srcRect/>
          <a:stretch/>
        </p:blipFill>
        <p:spPr>
          <a:xfrm>
            <a:off x="7391400" y="100012"/>
            <a:ext cx="4724400" cy="6657975"/>
          </a:xfrm>
          <a:prstGeom prst="rect">
            <a:avLst/>
          </a:prstGeom>
          <a:noFill/>
          <a:ln>
            <a:noFill/>
          </a:ln>
        </p:spPr>
      </p:pic>
      <p:sp>
        <p:nvSpPr>
          <p:cNvPr id="1622" name="Google Shape;1622;g1855d5f4552_0_168"/>
          <p:cNvSpPr txBox="1"/>
          <p:nvPr/>
        </p:nvSpPr>
        <p:spPr>
          <a:xfrm>
            <a:off x="0" y="3198150"/>
            <a:ext cx="2934300" cy="585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r>
              <a:rPr lang="en-US" sz="2600" b="1">
                <a:solidFill>
                  <a:schemeClr val="lt1"/>
                </a:solidFill>
              </a:rPr>
              <a:t>Anne Philpott</a:t>
            </a:r>
            <a:endParaRPr sz="22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1"/>
                                        </p:tgtEl>
                                        <p:attrNameLst>
                                          <p:attrName>style.visibility</p:attrName>
                                        </p:attrNameLst>
                                      </p:cBhvr>
                                      <p:to>
                                        <p:strVal val="visible"/>
                                      </p:to>
                                    </p:set>
                                    <p:anim calcmode="lin" valueType="num">
                                      <p:cBhvr additive="base">
                                        <p:cTn id="7" dur="500"/>
                                        <p:tgtEl>
                                          <p:spTgt spid="16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E0809B"/>
        </a:solidFill>
        <a:effectLst/>
      </p:bgPr>
    </p:bg>
    <p:spTree>
      <p:nvGrpSpPr>
        <p:cNvPr id="1" name="Shape 1626"/>
        <p:cNvGrpSpPr/>
        <p:nvPr/>
      </p:nvGrpSpPr>
      <p:grpSpPr>
        <a:xfrm>
          <a:off x="0" y="0"/>
          <a:ext cx="0" cy="0"/>
          <a:chOff x="0" y="0"/>
          <a:chExt cx="0" cy="0"/>
        </a:xfrm>
      </p:grpSpPr>
      <p:pic>
        <p:nvPicPr>
          <p:cNvPr id="1627" name="Google Shape;1627;g1855d5f4552_0_176"/>
          <p:cNvPicPr preferRelativeResize="0"/>
          <p:nvPr/>
        </p:nvPicPr>
        <p:blipFill rotWithShape="1">
          <a:blip r:embed="rId3">
            <a:alphaModFix/>
          </a:blip>
          <a:srcRect/>
          <a:stretch/>
        </p:blipFill>
        <p:spPr>
          <a:xfrm>
            <a:off x="285750" y="3503170"/>
            <a:ext cx="3932260" cy="1164437"/>
          </a:xfrm>
          <a:prstGeom prst="rect">
            <a:avLst/>
          </a:prstGeom>
          <a:noFill/>
          <a:ln>
            <a:noFill/>
          </a:ln>
        </p:spPr>
      </p:pic>
      <p:pic>
        <p:nvPicPr>
          <p:cNvPr id="1628" name="Google Shape;1628;g1855d5f4552_0_176"/>
          <p:cNvPicPr preferRelativeResize="0"/>
          <p:nvPr/>
        </p:nvPicPr>
        <p:blipFill rotWithShape="1">
          <a:blip r:embed="rId4">
            <a:alphaModFix/>
          </a:blip>
          <a:srcRect/>
          <a:stretch/>
        </p:blipFill>
        <p:spPr>
          <a:xfrm>
            <a:off x="5499483" y="166491"/>
            <a:ext cx="6629898" cy="6525018"/>
          </a:xfrm>
          <a:prstGeom prst="rect">
            <a:avLst/>
          </a:prstGeom>
          <a:noFill/>
          <a:ln>
            <a:noFill/>
          </a:ln>
        </p:spPr>
      </p:pic>
      <p:grpSp>
        <p:nvGrpSpPr>
          <p:cNvPr id="1629" name="Google Shape;1629;g1855d5f4552_0_176"/>
          <p:cNvGrpSpPr/>
          <p:nvPr/>
        </p:nvGrpSpPr>
        <p:grpSpPr>
          <a:xfrm>
            <a:off x="247650" y="0"/>
            <a:ext cx="1898141" cy="2285999"/>
            <a:chOff x="247650" y="0"/>
            <a:chExt cx="1898141" cy="2285999"/>
          </a:xfrm>
        </p:grpSpPr>
        <p:pic>
          <p:nvPicPr>
            <p:cNvPr id="1630" name="Google Shape;1630;g1855d5f4552_0_176"/>
            <p:cNvPicPr preferRelativeResize="0"/>
            <p:nvPr/>
          </p:nvPicPr>
          <p:blipFill rotWithShape="1">
            <a:blip r:embed="rId5">
              <a:alphaModFix/>
            </a:blip>
            <a:srcRect/>
            <a:stretch/>
          </p:blipFill>
          <p:spPr>
            <a:xfrm>
              <a:off x="484631" y="0"/>
              <a:ext cx="1661160" cy="1648967"/>
            </a:xfrm>
            <a:prstGeom prst="rect">
              <a:avLst/>
            </a:prstGeom>
            <a:noFill/>
            <a:ln>
              <a:noFill/>
            </a:ln>
          </p:spPr>
        </p:pic>
        <p:pic>
          <p:nvPicPr>
            <p:cNvPr id="1631" name="Google Shape;1631;g1855d5f4552_0_176"/>
            <p:cNvPicPr preferRelativeResize="0"/>
            <p:nvPr/>
          </p:nvPicPr>
          <p:blipFill rotWithShape="1">
            <a:blip r:embed="rId6">
              <a:alphaModFix/>
            </a:blip>
            <a:srcRect/>
            <a:stretch/>
          </p:blipFill>
          <p:spPr>
            <a:xfrm>
              <a:off x="247650" y="1217171"/>
              <a:ext cx="1768881" cy="1068828"/>
            </a:xfrm>
            <a:prstGeom prst="rect">
              <a:avLst/>
            </a:prstGeom>
            <a:noFill/>
            <a:ln>
              <a:noFill/>
            </a:ln>
          </p:spPr>
        </p:pic>
      </p:grpSp>
      <p:sp>
        <p:nvSpPr>
          <p:cNvPr id="1632" name="Google Shape;1632;g1855d5f4552_0_176"/>
          <p:cNvSpPr txBox="1"/>
          <p:nvPr/>
        </p:nvSpPr>
        <p:spPr>
          <a:xfrm>
            <a:off x="4432048" y="4681728"/>
            <a:ext cx="1067400" cy="1821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endParaRPr sz="1100" i="1">
              <a:latin typeface="Century Gothic"/>
              <a:ea typeface="Century Gothic"/>
              <a:cs typeface="Century Gothic"/>
              <a:sym typeface="Century Gothic"/>
            </a:endParaRPr>
          </a:p>
        </p:txBody>
      </p:sp>
      <p:sp>
        <p:nvSpPr>
          <p:cNvPr id="1633" name="Google Shape;1633;g1855d5f4552_0_176"/>
          <p:cNvSpPr txBox="1"/>
          <p:nvPr/>
        </p:nvSpPr>
        <p:spPr>
          <a:xfrm>
            <a:off x="7848486" y="4681728"/>
            <a:ext cx="1067400" cy="3516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100" i="1">
                <a:solidFill>
                  <a:srgbClr val="181717"/>
                </a:solidFill>
                <a:latin typeface="Century Gothic"/>
                <a:ea typeface="Century Gothic"/>
                <a:cs typeface="Century Gothic"/>
                <a:sym typeface="Century Gothic"/>
              </a:rPr>
              <a:t>Picture captions</a:t>
            </a:r>
            <a:endParaRPr sz="1100" i="1">
              <a:latin typeface="Century Gothic"/>
              <a:ea typeface="Century Gothic"/>
              <a:cs typeface="Century Gothic"/>
              <a:sym typeface="Century Gothic"/>
            </a:endParaRPr>
          </a:p>
        </p:txBody>
      </p:sp>
      <p:sp>
        <p:nvSpPr>
          <p:cNvPr id="1634" name="Google Shape;1634;g1855d5f4552_0_176"/>
          <p:cNvSpPr txBox="1">
            <a:spLocks noGrp="1"/>
          </p:cNvSpPr>
          <p:nvPr>
            <p:ph type="ftr" idx="11"/>
          </p:nvPr>
        </p:nvSpPr>
        <p:spPr>
          <a:xfrm>
            <a:off x="404621" y="6271855"/>
            <a:ext cx="1722000" cy="568200"/>
          </a:xfrm>
          <a:prstGeom prst="rect">
            <a:avLst/>
          </a:prstGeom>
          <a:noFill/>
          <a:ln>
            <a:noFill/>
          </a:ln>
        </p:spPr>
        <p:txBody>
          <a:bodyPr spcFirstLastPara="1" wrap="square" lIns="0" tIns="13950" rIns="0" bIns="0" anchor="t" anchorCtr="0">
            <a:spAutoFit/>
          </a:bodyPr>
          <a:lstStyle/>
          <a:p>
            <a:pPr marL="12700" lvl="0" indent="0" algn="l" rtl="0">
              <a:lnSpc>
                <a:spcPct val="100000"/>
              </a:lnSpc>
              <a:spcBef>
                <a:spcPts val="0"/>
              </a:spcBef>
              <a:spcAft>
                <a:spcPts val="0"/>
              </a:spcAft>
              <a:buNone/>
            </a:pPr>
            <a:r>
              <a:rPr lang="en-US"/>
              <a:t>#PleasureMatters</a:t>
            </a:r>
            <a:endParaRPr/>
          </a:p>
        </p:txBody>
      </p:sp>
      <p:pic>
        <p:nvPicPr>
          <p:cNvPr id="1635" name="Google Shape;1635;g1855d5f4552_0_176"/>
          <p:cNvPicPr preferRelativeResize="0"/>
          <p:nvPr/>
        </p:nvPicPr>
        <p:blipFill rotWithShape="1">
          <a:blip r:embed="rId7">
            <a:alphaModFix/>
          </a:blip>
          <a:srcRect l="1048"/>
          <a:stretch/>
        </p:blipFill>
        <p:spPr>
          <a:xfrm>
            <a:off x="2971800" y="166491"/>
            <a:ext cx="9157582" cy="6566995"/>
          </a:xfrm>
          <a:prstGeom prst="rect">
            <a:avLst/>
          </a:prstGeom>
          <a:noFill/>
          <a:ln>
            <a:noFill/>
          </a:ln>
        </p:spPr>
      </p:pic>
      <p:pic>
        <p:nvPicPr>
          <p:cNvPr id="1636" name="Google Shape;1636;g1855d5f4552_0_176"/>
          <p:cNvPicPr preferRelativeResize="0"/>
          <p:nvPr/>
        </p:nvPicPr>
        <p:blipFill rotWithShape="1">
          <a:blip r:embed="rId8">
            <a:alphaModFix/>
          </a:blip>
          <a:srcRect/>
          <a:stretch/>
        </p:blipFill>
        <p:spPr>
          <a:xfrm>
            <a:off x="285750" y="2514600"/>
            <a:ext cx="2126036" cy="8108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5"/>
                                        </p:tgtEl>
                                        <p:attrNameLst>
                                          <p:attrName>style.visibility</p:attrName>
                                        </p:attrNameLst>
                                      </p:cBhvr>
                                      <p:to>
                                        <p:strVal val="visible"/>
                                      </p:to>
                                    </p:set>
                                    <p:animEffect transition="in" filter="fade">
                                      <p:cBhvr>
                                        <p:cTn id="7" dur="1000"/>
                                        <p:tgtEl>
                                          <p:spTgt spid="1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pic>
        <p:nvPicPr>
          <p:cNvPr id="1642" name="Google Shape;1642;g1855d5f4552_0_189" descr="Background pattern&#10;&#10;Description automatically generated"/>
          <p:cNvPicPr preferRelativeResize="0"/>
          <p:nvPr/>
        </p:nvPicPr>
        <p:blipFill rotWithShape="1">
          <a:blip r:embed="rId3">
            <a:alphaModFix/>
          </a:blip>
          <a:srcRect/>
          <a:stretch/>
        </p:blipFill>
        <p:spPr>
          <a:xfrm>
            <a:off x="1" y="0"/>
            <a:ext cx="12192000" cy="7043082"/>
          </a:xfrm>
          <a:prstGeom prst="rect">
            <a:avLst/>
          </a:prstGeom>
          <a:noFill/>
          <a:ln>
            <a:noFill/>
          </a:ln>
        </p:spPr>
      </p:pic>
      <p:sp>
        <p:nvSpPr>
          <p:cNvPr id="1643" name="Google Shape;1643;g1855d5f4552_0_189"/>
          <p:cNvSpPr txBox="1"/>
          <p:nvPr/>
        </p:nvSpPr>
        <p:spPr>
          <a:xfrm>
            <a:off x="1524002" y="393263"/>
            <a:ext cx="22356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AD2751"/>
              </a:buClr>
              <a:buSzPts val="4400"/>
              <a:buFont typeface="Century Gothic"/>
              <a:buNone/>
            </a:pPr>
            <a:r>
              <a:rPr lang="en-US" sz="2000" b="1" i="0" u="none" strike="noStrike" cap="none">
                <a:solidFill>
                  <a:srgbClr val="AD2751"/>
                </a:solidFill>
                <a:latin typeface="Century Gothic"/>
                <a:ea typeface="Century Gothic"/>
                <a:cs typeface="Century Gothic"/>
                <a:sym typeface="Century Gothic"/>
              </a:rPr>
              <a:t>The Pleasure Principles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AD2751"/>
              </a:buClr>
              <a:buSzPts val="4400"/>
              <a:buFont typeface="Century Gothic"/>
              <a:buNone/>
            </a:pPr>
            <a:r>
              <a:rPr lang="en-US" sz="2000" b="0" i="0" u="none" strike="noStrike" cap="none">
                <a:solidFill>
                  <a:srgbClr val="AD2751"/>
                </a:solidFill>
                <a:latin typeface="Century Gothic"/>
                <a:ea typeface="Century Gothic"/>
                <a:cs typeface="Century Gothic"/>
                <a:sym typeface="Century Gothic"/>
              </a:rPr>
              <a:t>Pleasure-based Sexual Health </a:t>
            </a:r>
            <a:endParaRPr sz="2000" b="0" i="0" u="none" strike="noStrike" cap="none">
              <a:solidFill>
                <a:srgbClr val="000000"/>
              </a:solidFill>
              <a:latin typeface="Calibri"/>
              <a:ea typeface="Calibri"/>
              <a:cs typeface="Calibri"/>
              <a:sym typeface="Calibri"/>
            </a:endParaRPr>
          </a:p>
        </p:txBody>
      </p:sp>
      <p:sp>
        <p:nvSpPr>
          <p:cNvPr id="1644" name="Google Shape;1644;g1855d5f4552_0_189"/>
          <p:cNvSpPr txBox="1"/>
          <p:nvPr/>
        </p:nvSpPr>
        <p:spPr>
          <a:xfrm>
            <a:off x="1524002" y="4850591"/>
            <a:ext cx="31380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AD2751"/>
              </a:buClr>
              <a:buSzPts val="4400"/>
              <a:buFont typeface="Century Gothic"/>
              <a:buNone/>
            </a:pPr>
            <a:r>
              <a:rPr lang="en-US" sz="1000" b="1" i="0" u="none" strike="noStrike" cap="none">
                <a:solidFill>
                  <a:srgbClr val="AD2751"/>
                </a:solidFill>
                <a:latin typeface="Century Gothic"/>
                <a:ea typeface="Century Gothic"/>
                <a:cs typeface="Century Gothic"/>
                <a:sym typeface="Century Gothic"/>
              </a:rPr>
              <a:t>These Pleasure Principles are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AD2751"/>
              </a:buClr>
              <a:buSzPts val="4400"/>
              <a:buFont typeface="Century Gothic"/>
              <a:buNone/>
            </a:pPr>
            <a:r>
              <a:rPr lang="en-US" sz="1000" b="1" i="0" u="none" strike="noStrike" cap="none">
                <a:solidFill>
                  <a:srgbClr val="AD2751"/>
                </a:solidFill>
                <a:latin typeface="Century Gothic"/>
                <a:ea typeface="Century Gothic"/>
                <a:cs typeface="Century Gothic"/>
                <a:sym typeface="Century Gothic"/>
              </a:rPr>
              <a:t>designed to act as a guide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AD2751"/>
              </a:buClr>
              <a:buSzPts val="4400"/>
              <a:buFont typeface="Century Gothic"/>
              <a:buNone/>
            </a:pPr>
            <a:r>
              <a:rPr lang="en-US" sz="1000" b="1" i="0" u="none" strike="noStrike" cap="none">
                <a:solidFill>
                  <a:srgbClr val="AD2751"/>
                </a:solidFill>
                <a:latin typeface="Century Gothic"/>
                <a:ea typeface="Century Gothic"/>
                <a:cs typeface="Century Gothic"/>
                <a:sym typeface="Century Gothic"/>
              </a:rPr>
              <a:t>inspiration to support people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AD2751"/>
              </a:buClr>
              <a:buSzPts val="4400"/>
              <a:buFont typeface="Century Gothic"/>
              <a:buNone/>
            </a:pPr>
            <a:r>
              <a:rPr lang="en-US" sz="1000" b="1" i="0" u="none" strike="noStrike" cap="none">
                <a:solidFill>
                  <a:srgbClr val="AD2751"/>
                </a:solidFill>
                <a:latin typeface="Century Gothic"/>
                <a:ea typeface="Century Gothic"/>
                <a:cs typeface="Century Gothic"/>
                <a:sym typeface="Century Gothic"/>
              </a:rPr>
              <a:t>organisations to embark on the journey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AD2751"/>
              </a:buClr>
              <a:buSzPts val="4400"/>
              <a:buFont typeface="Century Gothic"/>
              <a:buNone/>
            </a:pPr>
            <a:r>
              <a:rPr lang="en-US" sz="1000" b="1" i="0" u="none" strike="noStrike" cap="none">
                <a:solidFill>
                  <a:srgbClr val="AD2751"/>
                </a:solidFill>
                <a:latin typeface="Century Gothic"/>
                <a:ea typeface="Century Gothic"/>
                <a:cs typeface="Century Gothic"/>
                <a:sym typeface="Century Gothic"/>
              </a:rPr>
              <a:t>towards a sex-positive, pleasure based approach to sexual health. The Pleasure Principles aim to help inspire and guide you as a pleasure activist, propagandist or practitioner.</a:t>
            </a:r>
            <a:endParaRPr sz="1000" b="1" i="0" u="none" strike="noStrike" cap="none">
              <a:solidFill>
                <a:srgbClr val="000000"/>
              </a:solidFill>
              <a:latin typeface="Calibri"/>
              <a:ea typeface="Calibri"/>
              <a:cs typeface="Calibri"/>
              <a:sym typeface="Calibri"/>
            </a:endParaRPr>
          </a:p>
        </p:txBody>
      </p:sp>
      <p:pic>
        <p:nvPicPr>
          <p:cNvPr id="1645" name="Google Shape;1645;g1855d5f4552_0_189" descr="Logo&#10;&#10;Description automatically generated"/>
          <p:cNvPicPr preferRelativeResize="0"/>
          <p:nvPr/>
        </p:nvPicPr>
        <p:blipFill rotWithShape="1">
          <a:blip r:embed="rId4">
            <a:alphaModFix/>
          </a:blip>
          <a:srcRect/>
          <a:stretch/>
        </p:blipFill>
        <p:spPr>
          <a:xfrm>
            <a:off x="9581439" y="5565645"/>
            <a:ext cx="1143131" cy="1165747"/>
          </a:xfrm>
          <a:prstGeom prst="rect">
            <a:avLst/>
          </a:prstGeom>
          <a:noFill/>
          <a:ln>
            <a:noFill/>
          </a:ln>
        </p:spPr>
      </p:pic>
      <p:pic>
        <p:nvPicPr>
          <p:cNvPr id="1646" name="Google Shape;1646;g1855d5f4552_0_189" descr="Graphical user interface&#10;&#10;Description automatically generated with low confidence"/>
          <p:cNvPicPr preferRelativeResize="0"/>
          <p:nvPr/>
        </p:nvPicPr>
        <p:blipFill rotWithShape="1">
          <a:blip r:embed="rId5">
            <a:alphaModFix/>
          </a:blip>
          <a:srcRect/>
          <a:stretch/>
        </p:blipFill>
        <p:spPr>
          <a:xfrm>
            <a:off x="3836032" y="404359"/>
            <a:ext cx="7655444" cy="625162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1"/>
        <p:cNvGrpSpPr/>
        <p:nvPr/>
      </p:nvGrpSpPr>
      <p:grpSpPr>
        <a:xfrm>
          <a:off x="0" y="0"/>
          <a:ext cx="0" cy="0"/>
          <a:chOff x="0" y="0"/>
          <a:chExt cx="0" cy="0"/>
        </a:xfrm>
      </p:grpSpPr>
      <p:pic>
        <p:nvPicPr>
          <p:cNvPr id="1652" name="Google Shape;1652;g187c97de73c_0_7"/>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653" name="Google Shape;1653;g187c97de73c_0_7"/>
          <p:cNvSpPr txBox="1"/>
          <p:nvPr/>
        </p:nvSpPr>
        <p:spPr>
          <a:xfrm>
            <a:off x="84224" y="506167"/>
            <a:ext cx="12046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100" b="1" i="1" u="none" strike="noStrike" cap="none">
              <a:solidFill>
                <a:srgbClr val="000000"/>
              </a:solidFill>
              <a:latin typeface="Arial"/>
              <a:ea typeface="Arial"/>
              <a:cs typeface="Arial"/>
              <a:sym typeface="Arial"/>
            </a:endParaRPr>
          </a:p>
        </p:txBody>
      </p:sp>
      <p:pic>
        <p:nvPicPr>
          <p:cNvPr id="1654" name="Google Shape;1654;g187c97de73c_0_7"/>
          <p:cNvPicPr preferRelativeResize="0"/>
          <p:nvPr/>
        </p:nvPicPr>
        <p:blipFill>
          <a:blip r:embed="rId4">
            <a:alphaModFix/>
          </a:blip>
          <a:stretch>
            <a:fillRect/>
          </a:stretch>
        </p:blipFill>
        <p:spPr>
          <a:xfrm>
            <a:off x="152400" y="1921042"/>
            <a:ext cx="11887199" cy="4695790"/>
          </a:xfrm>
          <a:prstGeom prst="rect">
            <a:avLst/>
          </a:prstGeom>
          <a:noFill/>
          <a:ln>
            <a:noFill/>
          </a:ln>
        </p:spPr>
      </p:pic>
      <p:sp>
        <p:nvSpPr>
          <p:cNvPr id="1655" name="Google Shape;1655;g187c97de73c_0_7"/>
          <p:cNvSpPr txBox="1"/>
          <p:nvPr/>
        </p:nvSpPr>
        <p:spPr>
          <a:xfrm>
            <a:off x="0" y="0"/>
            <a:ext cx="3000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a:solidFill>
                  <a:schemeClr val="lt1"/>
                </a:solidFill>
              </a:rPr>
              <a:t>Vithika Yadav</a:t>
            </a:r>
            <a:endParaRPr sz="2300">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3"/>
        <p:cNvGrpSpPr/>
        <p:nvPr/>
      </p:nvGrpSpPr>
      <p:grpSpPr>
        <a:xfrm>
          <a:off x="0" y="0"/>
          <a:ext cx="0" cy="0"/>
          <a:chOff x="0" y="0"/>
          <a:chExt cx="0" cy="0"/>
        </a:xfrm>
      </p:grpSpPr>
      <p:pic>
        <p:nvPicPr>
          <p:cNvPr id="1104" name="Google Shape;1104;g1830b358c99_0_8"/>
          <p:cNvPicPr preferRelativeResize="0"/>
          <p:nvPr/>
        </p:nvPicPr>
        <p:blipFill rotWithShape="1">
          <a:blip r:embed="rId3">
            <a:alphaModFix/>
          </a:blip>
          <a:srcRect/>
          <a:stretch/>
        </p:blipFill>
        <p:spPr>
          <a:xfrm>
            <a:off x="0" y="0"/>
            <a:ext cx="12188952" cy="1768642"/>
          </a:xfrm>
          <a:prstGeom prst="rect">
            <a:avLst/>
          </a:prstGeom>
          <a:noFill/>
          <a:ln>
            <a:noFill/>
          </a:ln>
        </p:spPr>
      </p:pic>
      <p:sp>
        <p:nvSpPr>
          <p:cNvPr id="1105" name="Google Shape;1105;g1830b358c99_0_8"/>
          <p:cNvSpPr txBox="1"/>
          <p:nvPr/>
        </p:nvSpPr>
        <p:spPr>
          <a:xfrm>
            <a:off x="3924704" y="561176"/>
            <a:ext cx="3784391"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lang="en-US" sz="3600" b="1" dirty="0">
                <a:solidFill>
                  <a:srgbClr val="E7E6E6"/>
                </a:solidFill>
                <a:latin typeface="Calibri"/>
                <a:cs typeface="Calibri"/>
                <a:sym typeface="Calibri"/>
              </a:rPr>
              <a:t>THANK YOU!</a:t>
            </a:r>
            <a:endParaRPr kumimoji="0" lang="en-US" sz="1100" b="1" i="1"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06" name="Google Shape;1106;g1830b358c99_0_8"/>
          <p:cNvSpPr txBox="1"/>
          <p:nvPr/>
        </p:nvSpPr>
        <p:spPr>
          <a:xfrm>
            <a:off x="-234410" y="1744547"/>
            <a:ext cx="12188951" cy="609367"/>
          </a:xfrm>
          <a:prstGeom prst="rect">
            <a:avLst/>
          </a:prstGeom>
          <a:noFill/>
          <a:ln>
            <a:noFill/>
          </a:ln>
        </p:spPr>
        <p:txBody>
          <a:bodyPr spcFirstLastPara="1" wrap="square" lIns="91425" tIns="91425" rIns="91425" bIns="91425" anchor="t" anchorCtr="0">
            <a:spAutoFit/>
          </a:bodyPr>
          <a:lstStyle/>
          <a:p>
            <a:pPr marL="457200" marR="0" lvl="0" indent="0" algn="l" defTabSz="914400" rtl="0" eaLnBrk="1" fontAlgn="auto" latinLnBrk="0" hangingPunct="1">
              <a:lnSpc>
                <a:spcPct val="115000"/>
              </a:lnSpc>
              <a:spcBef>
                <a:spcPts val="0"/>
              </a:spcBef>
              <a:spcAft>
                <a:spcPts val="0"/>
              </a:spcAft>
              <a:buClr>
                <a:srgbClr val="000000"/>
              </a:buClr>
              <a:buSzPts val="3100"/>
              <a:buFont typeface="Arial"/>
              <a:buNone/>
              <a:tabLst/>
              <a:defRPr/>
            </a:pPr>
            <a:r>
              <a:rPr kumimoji="0" lang="en-US" sz="2400" b="1" i="1" u="none" strike="noStrike" kern="0" cap="none" spc="0" normalizeH="0" baseline="0" noProof="0" dirty="0">
                <a:ln>
                  <a:noFill/>
                </a:ln>
                <a:solidFill>
                  <a:srgbClr val="000000"/>
                </a:solidFill>
                <a:effectLst/>
                <a:uLnTx/>
                <a:uFillTx/>
                <a:latin typeface="Arial"/>
                <a:ea typeface="Arial"/>
                <a:cs typeface="Arial"/>
                <a:sym typeface="Arial"/>
              </a:rPr>
              <a:t>Visit the Private Sector Community Page at </a:t>
            </a:r>
            <a:r>
              <a:rPr kumimoji="0" lang="en-US" sz="2400" b="1" i="1" u="none" strike="noStrike" kern="0" cap="none" spc="0" normalizeH="0" baseline="0" noProof="0" dirty="0">
                <a:ln>
                  <a:noFill/>
                </a:ln>
                <a:solidFill>
                  <a:srgbClr val="000000"/>
                </a:solidFill>
                <a:effectLst/>
                <a:uLnTx/>
                <a:uFillTx/>
                <a:latin typeface="Arial"/>
                <a:ea typeface="Arial"/>
                <a:cs typeface="Arial"/>
                <a:sym typeface="Arial"/>
                <a:hlinkClick r:id="rId4"/>
              </a:rPr>
              <a:t>https://icfp2022.org/private-sector/</a:t>
            </a:r>
            <a:r>
              <a:rPr kumimoji="0" lang="en-US" sz="2400" b="1" i="1" u="none" strike="noStrike" kern="0" cap="none" spc="0" normalizeH="0" baseline="0" noProof="0" dirty="0">
                <a:ln>
                  <a:noFill/>
                </a:ln>
                <a:solidFill>
                  <a:srgbClr val="000000"/>
                </a:solidFill>
                <a:effectLst/>
                <a:uLnTx/>
                <a:uFillTx/>
                <a:latin typeface="Arial"/>
                <a:ea typeface="Arial"/>
                <a:cs typeface="Arial"/>
                <a:sym typeface="Arial"/>
              </a:rPr>
              <a:t>   </a:t>
            </a:r>
            <a:endParaRPr kumimoji="0" sz="2400" b="1" i="1"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Image 2">
            <a:extLst>
              <a:ext uri="{FF2B5EF4-FFF2-40B4-BE49-F238E27FC236}">
                <a16:creationId xmlns:a16="http://schemas.microsoft.com/office/drawing/2014/main" id="{7D4926BC-FF14-A8A3-DB98-DBCD2ACA241E}"/>
              </a:ext>
            </a:extLst>
          </p:cNvPr>
          <p:cNvPicPr>
            <a:picLocks noChangeAspect="1"/>
          </p:cNvPicPr>
          <p:nvPr/>
        </p:nvPicPr>
        <p:blipFill rotWithShape="1">
          <a:blip r:embed="rId5"/>
          <a:srcRect t="11282" r="1692" b="4616"/>
          <a:stretch/>
        </p:blipFill>
        <p:spPr>
          <a:xfrm>
            <a:off x="1371397" y="2480350"/>
            <a:ext cx="8780328" cy="4225276"/>
          </a:xfrm>
          <a:prstGeom prst="rect">
            <a:avLst/>
          </a:prstGeom>
        </p:spPr>
      </p:pic>
    </p:spTree>
    <p:extLst>
      <p:ext uri="{BB962C8B-B14F-4D97-AF65-F5344CB8AC3E}">
        <p14:creationId xmlns:p14="http://schemas.microsoft.com/office/powerpoint/2010/main" val="2766855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23"/>
          <p:cNvPicPr preferRelativeResize="0"/>
          <p:nvPr/>
        </p:nvPicPr>
        <p:blipFill rotWithShape="1">
          <a:blip r:embed="rId3">
            <a:alphaModFix/>
          </a:blip>
          <a:srcRect/>
          <a:stretch/>
        </p:blipFill>
        <p:spPr>
          <a:xfrm>
            <a:off x="0" y="0"/>
            <a:ext cx="12188952" cy="1651924"/>
          </a:xfrm>
          <a:prstGeom prst="rect">
            <a:avLst/>
          </a:prstGeom>
          <a:noFill/>
          <a:ln>
            <a:noFill/>
          </a:ln>
        </p:spPr>
      </p:pic>
      <p:sp>
        <p:nvSpPr>
          <p:cNvPr id="845" name="Google Shape;845;p23"/>
          <p:cNvSpPr/>
          <p:nvPr/>
        </p:nvSpPr>
        <p:spPr>
          <a:xfrm>
            <a:off x="1524" y="0"/>
            <a:ext cx="12189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6" name="Google Shape;846;p23"/>
          <p:cNvSpPr txBox="1"/>
          <p:nvPr/>
        </p:nvSpPr>
        <p:spPr>
          <a:xfrm>
            <a:off x="119120" y="225991"/>
            <a:ext cx="1176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chemeClr val="lt1"/>
                </a:solidFill>
                <a:latin typeface="Calibri"/>
                <a:ea typeface="Calibri"/>
                <a:cs typeface="Calibri"/>
                <a:sym typeface="Calibri"/>
              </a:rPr>
              <a:t>Honey &amp; Banana Digital Platform</a:t>
            </a:r>
            <a:endParaRPr sz="3600" b="0" i="0" u="none" strike="noStrike" cap="none">
              <a:solidFill>
                <a:srgbClr val="000000"/>
              </a:solidFill>
              <a:latin typeface="Arial"/>
              <a:ea typeface="Arial"/>
              <a:cs typeface="Arial"/>
              <a:sym typeface="Arial"/>
            </a:endParaRPr>
          </a:p>
        </p:txBody>
      </p:sp>
      <p:sp>
        <p:nvSpPr>
          <p:cNvPr id="847" name="Google Shape;847;p23"/>
          <p:cNvSpPr txBox="1"/>
          <p:nvPr/>
        </p:nvSpPr>
        <p:spPr>
          <a:xfrm>
            <a:off x="665267" y="3829039"/>
            <a:ext cx="4743825" cy="1031011"/>
          </a:xfrm>
          <a:prstGeom prst="rect">
            <a:avLst/>
          </a:prstGeom>
          <a:noFill/>
          <a:ln>
            <a:noFill/>
          </a:ln>
        </p:spPr>
        <p:txBody>
          <a:bodyPr spcFirstLastPara="1" wrap="square" lIns="91425" tIns="45700" rIns="91425" bIns="45700" anchor="t" anchorCtr="0">
            <a:spAutoFit/>
          </a:bodyPr>
          <a:lstStyle/>
          <a:p>
            <a:pPr marL="342900" marR="0" lvl="0" indent="-342900" algn="l" rtl="0">
              <a:lnSpc>
                <a:spcPct val="200000"/>
              </a:lnSpc>
              <a:spcBef>
                <a:spcPts val="0"/>
              </a:spcBef>
              <a:spcAft>
                <a:spcPts val="0"/>
              </a:spcAft>
              <a:buClr>
                <a:schemeClr val="dk1"/>
              </a:buClr>
              <a:buSzPts val="2000"/>
              <a:buFont typeface="Arial"/>
              <a:buChar char="•"/>
            </a:pPr>
            <a:r>
              <a:rPr lang="en-US" sz="105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215900" algn="l" rtl="0">
              <a:lnSpc>
                <a:spcPct val="2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848" name="Google Shape;848;p23" descr="Diagram&#10;&#10;Description automatically generated"/>
          <p:cNvPicPr preferRelativeResize="0"/>
          <p:nvPr/>
        </p:nvPicPr>
        <p:blipFill rotWithShape="1">
          <a:blip r:embed="rId4">
            <a:alphaModFix/>
          </a:blip>
          <a:srcRect l="4690" t="9393" r="4667" b="8932"/>
          <a:stretch/>
        </p:blipFill>
        <p:spPr>
          <a:xfrm>
            <a:off x="5926961" y="1940260"/>
            <a:ext cx="6146864" cy="4279998"/>
          </a:xfrm>
          <a:prstGeom prst="rect">
            <a:avLst/>
          </a:prstGeom>
          <a:noFill/>
          <a:ln>
            <a:noFill/>
          </a:ln>
        </p:spPr>
      </p:pic>
      <p:pic>
        <p:nvPicPr>
          <p:cNvPr id="849" name="Google Shape;849;p23" descr="Map&#10;&#10;Description automatically generated"/>
          <p:cNvPicPr preferRelativeResize="0"/>
          <p:nvPr/>
        </p:nvPicPr>
        <p:blipFill rotWithShape="1">
          <a:blip r:embed="rId5">
            <a:alphaModFix/>
          </a:blip>
          <a:srcRect/>
          <a:stretch/>
        </p:blipFill>
        <p:spPr>
          <a:xfrm>
            <a:off x="264049" y="2842234"/>
            <a:ext cx="5546261" cy="3118249"/>
          </a:xfrm>
          <a:prstGeom prst="rect">
            <a:avLst/>
          </a:prstGeom>
          <a:noFill/>
          <a:ln>
            <a:noFill/>
          </a:ln>
        </p:spPr>
      </p:pic>
      <p:sp>
        <p:nvSpPr>
          <p:cNvPr id="850" name="Google Shape;850;p23"/>
          <p:cNvSpPr/>
          <p:nvPr/>
        </p:nvSpPr>
        <p:spPr>
          <a:xfrm>
            <a:off x="264049" y="2265218"/>
            <a:ext cx="5546261" cy="432215"/>
          </a:xfrm>
          <a:prstGeom prst="rect">
            <a:avLst/>
          </a:prstGeom>
          <a:solidFill>
            <a:srgbClr val="F7CAA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+70,000 Service Points (PPMVs, hospitals, etc.)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3"/>
          <p:cNvSpPr/>
          <p:nvPr/>
        </p:nvSpPr>
        <p:spPr>
          <a:xfrm>
            <a:off x="9195256" y="3185514"/>
            <a:ext cx="2595803" cy="2084793"/>
          </a:xfrm>
          <a:prstGeom prst="roundRect">
            <a:avLst>
              <a:gd name="adj" fmla="val 16667"/>
            </a:avLst>
          </a:prstGeom>
          <a:solidFill>
            <a:srgbClr val="D8E2F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21A4F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1A4F3"/>
                </a:solidFill>
                <a:latin typeface="Calibri"/>
                <a:ea typeface="Calibri"/>
                <a:cs typeface="Calibri"/>
                <a:sym typeface="Calibri"/>
              </a:rPr>
              <a:t>Health Consumers</a:t>
            </a:r>
            <a:endParaRPr sz="2000" b="1" i="0" u="none" strike="noStrike" cap="none">
              <a:solidFill>
                <a:srgbClr val="21A4F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empowered for self-care &amp; self-reliance</a:t>
            </a:r>
            <a:endParaRPr sz="2000" b="0" i="0" u="none" strike="noStrike" cap="none">
              <a:solidFill>
                <a:schemeClr val="dk1"/>
              </a:solidFill>
              <a:latin typeface="Calibri"/>
              <a:ea typeface="Calibri"/>
              <a:cs typeface="Calibri"/>
              <a:sym typeface="Calibri"/>
            </a:endParaRPr>
          </a:p>
        </p:txBody>
      </p:sp>
      <p:grpSp>
        <p:nvGrpSpPr>
          <p:cNvPr id="856" name="Google Shape;856;p3"/>
          <p:cNvGrpSpPr/>
          <p:nvPr/>
        </p:nvGrpSpPr>
        <p:grpSpPr>
          <a:xfrm>
            <a:off x="4576332" y="1877915"/>
            <a:ext cx="4252535" cy="4740466"/>
            <a:chOff x="2444963" y="875000"/>
            <a:chExt cx="2856000" cy="3788100"/>
          </a:xfrm>
        </p:grpSpPr>
        <p:sp>
          <p:nvSpPr>
            <p:cNvPr id="857" name="Google Shape;857;p3"/>
            <p:cNvSpPr/>
            <p:nvPr/>
          </p:nvSpPr>
          <p:spPr>
            <a:xfrm>
              <a:off x="2444963" y="875000"/>
              <a:ext cx="2856000" cy="3788100"/>
            </a:xfrm>
            <a:prstGeom prst="roundRect">
              <a:avLst>
                <a:gd name="adj" fmla="val 16667"/>
              </a:avLst>
            </a:prstGeom>
            <a:solidFill>
              <a:srgbClr val="E0D9F3"/>
            </a:solidFill>
            <a:ln w="19050" cap="flat" cmpd="sng">
              <a:solidFill>
                <a:srgbClr val="81299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Calibri"/>
                <a:ea typeface="Calibri"/>
                <a:cs typeface="Calibri"/>
                <a:sym typeface="Calibri"/>
              </a:endParaRPr>
            </a:p>
          </p:txBody>
        </p:sp>
        <p:grpSp>
          <p:nvGrpSpPr>
            <p:cNvPr id="858" name="Google Shape;858;p3"/>
            <p:cNvGrpSpPr/>
            <p:nvPr/>
          </p:nvGrpSpPr>
          <p:grpSpPr>
            <a:xfrm>
              <a:off x="2505563" y="977112"/>
              <a:ext cx="2734800" cy="3475126"/>
              <a:chOff x="2563500" y="1031600"/>
              <a:chExt cx="2734800" cy="3475126"/>
            </a:xfrm>
          </p:grpSpPr>
          <p:sp>
            <p:nvSpPr>
              <p:cNvPr id="859" name="Google Shape;859;p3"/>
              <p:cNvSpPr/>
              <p:nvPr/>
            </p:nvSpPr>
            <p:spPr>
              <a:xfrm>
                <a:off x="2811450" y="2717575"/>
                <a:ext cx="2238900" cy="511487"/>
              </a:xfrm>
              <a:prstGeom prst="roundRect">
                <a:avLst>
                  <a:gd name="adj" fmla="val 16667"/>
                </a:avLst>
              </a:prstGeom>
              <a:solidFill>
                <a:srgbClr val="FFFFFF"/>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666666"/>
                    </a:solidFill>
                    <a:latin typeface="Calibri"/>
                    <a:ea typeface="Calibri"/>
                    <a:cs typeface="Calibri"/>
                    <a:sym typeface="Calibri"/>
                  </a:rPr>
                  <a:t>Health Awareness</a:t>
                </a:r>
                <a:endParaRPr sz="1800" b="1" i="0" u="none" strike="noStrike" cap="none">
                  <a:solidFill>
                    <a:srgbClr val="666666"/>
                  </a:solidFill>
                  <a:latin typeface="Calibri"/>
                  <a:ea typeface="Calibri"/>
                  <a:cs typeface="Calibri"/>
                  <a:sym typeface="Calibri"/>
                </a:endParaRPr>
              </a:p>
            </p:txBody>
          </p:sp>
          <p:grpSp>
            <p:nvGrpSpPr>
              <p:cNvPr id="860" name="Google Shape;860;p3"/>
              <p:cNvGrpSpPr/>
              <p:nvPr/>
            </p:nvGrpSpPr>
            <p:grpSpPr>
              <a:xfrm>
                <a:off x="2563500" y="1031600"/>
                <a:ext cx="2734800" cy="1295415"/>
                <a:chOff x="6723875" y="2076125"/>
                <a:chExt cx="2734800" cy="1295415"/>
              </a:xfrm>
            </p:grpSpPr>
            <p:sp>
              <p:nvSpPr>
                <p:cNvPr id="861" name="Google Shape;861;p3"/>
                <p:cNvSpPr txBox="1"/>
                <p:nvPr/>
              </p:nvSpPr>
              <p:spPr>
                <a:xfrm>
                  <a:off x="6723875" y="2755940"/>
                  <a:ext cx="2734800" cy="6156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812990"/>
                      </a:solidFill>
                      <a:latin typeface="Calibri"/>
                      <a:ea typeface="Calibri"/>
                      <a:cs typeface="Calibri"/>
                      <a:sym typeface="Calibri"/>
                    </a:rPr>
                    <a:t>askNivi</a:t>
                  </a:r>
                  <a:endParaRPr sz="2000" b="1" i="0" u="none" strike="noStrike" cap="none">
                    <a:solidFill>
                      <a:srgbClr val="81299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812990"/>
                      </a:solidFill>
                      <a:latin typeface="Calibri"/>
                      <a:ea typeface="Calibri"/>
                      <a:cs typeface="Calibri"/>
                      <a:sym typeface="Calibri"/>
                    </a:rPr>
                    <a:t>a marketplace driven by conversation enabling</a:t>
                  </a:r>
                  <a:endParaRPr sz="2000" b="1" i="0" u="none" strike="noStrike" cap="none">
                    <a:solidFill>
                      <a:srgbClr val="812990"/>
                    </a:solidFill>
                    <a:latin typeface="Calibri"/>
                    <a:ea typeface="Calibri"/>
                    <a:cs typeface="Calibri"/>
                    <a:sym typeface="Calibri"/>
                  </a:endParaRPr>
                </a:p>
              </p:txBody>
            </p:sp>
            <p:pic>
              <p:nvPicPr>
                <p:cNvPr id="862" name="Google Shape;862;p3"/>
                <p:cNvPicPr preferRelativeResize="0"/>
                <p:nvPr/>
              </p:nvPicPr>
              <p:blipFill rotWithShape="1">
                <a:blip r:embed="rId3">
                  <a:alphaModFix/>
                </a:blip>
                <a:srcRect/>
                <a:stretch/>
              </p:blipFill>
              <p:spPr>
                <a:xfrm>
                  <a:off x="7721262" y="2076125"/>
                  <a:ext cx="740026" cy="740026"/>
                </a:xfrm>
                <a:prstGeom prst="rect">
                  <a:avLst/>
                </a:prstGeom>
                <a:noFill/>
                <a:ln>
                  <a:noFill/>
                </a:ln>
              </p:spPr>
            </p:pic>
          </p:grpSp>
          <p:sp>
            <p:nvSpPr>
              <p:cNvPr id="863" name="Google Shape;863;p3"/>
              <p:cNvSpPr/>
              <p:nvPr/>
            </p:nvSpPr>
            <p:spPr>
              <a:xfrm>
                <a:off x="2811450" y="3356407"/>
                <a:ext cx="2238900" cy="511487"/>
              </a:xfrm>
              <a:prstGeom prst="roundRect">
                <a:avLst>
                  <a:gd name="adj" fmla="val 16667"/>
                </a:avLst>
              </a:prstGeom>
              <a:solidFill>
                <a:srgbClr val="FFFFFF"/>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666666"/>
                    </a:solidFill>
                    <a:latin typeface="Calibri"/>
                    <a:ea typeface="Calibri"/>
                    <a:cs typeface="Calibri"/>
                    <a:sym typeface="Calibri"/>
                  </a:rPr>
                  <a:t>Uptake of Products &amp; Services</a:t>
                </a:r>
                <a:endParaRPr sz="1800" b="1" i="0" u="none" strike="noStrike" cap="none">
                  <a:solidFill>
                    <a:srgbClr val="666666"/>
                  </a:solidFill>
                  <a:latin typeface="Calibri"/>
                  <a:ea typeface="Calibri"/>
                  <a:cs typeface="Calibri"/>
                  <a:sym typeface="Calibri"/>
                </a:endParaRPr>
              </a:p>
            </p:txBody>
          </p:sp>
          <p:sp>
            <p:nvSpPr>
              <p:cNvPr id="864" name="Google Shape;864;p3"/>
              <p:cNvSpPr/>
              <p:nvPr/>
            </p:nvSpPr>
            <p:spPr>
              <a:xfrm>
                <a:off x="2811450" y="3995239"/>
                <a:ext cx="2238900" cy="511487"/>
              </a:xfrm>
              <a:prstGeom prst="roundRect">
                <a:avLst>
                  <a:gd name="adj" fmla="val 16667"/>
                </a:avLst>
              </a:prstGeom>
              <a:solidFill>
                <a:srgbClr val="FFFFFF"/>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666666"/>
                    </a:solidFill>
                    <a:latin typeface="Calibri"/>
                    <a:ea typeface="Calibri"/>
                    <a:cs typeface="Calibri"/>
                    <a:sym typeface="Calibri"/>
                  </a:rPr>
                  <a:t>Data on Consumer </a:t>
                </a:r>
                <a:br>
                  <a:rPr lang="en-US" sz="1800" b="1" i="0" u="none" strike="noStrike" cap="none">
                    <a:solidFill>
                      <a:srgbClr val="666666"/>
                    </a:solidFill>
                    <a:latin typeface="Calibri"/>
                    <a:ea typeface="Calibri"/>
                    <a:cs typeface="Calibri"/>
                    <a:sym typeface="Calibri"/>
                  </a:rPr>
                </a:br>
                <a:r>
                  <a:rPr lang="en-US" sz="1800" b="1" i="0" u="none" strike="noStrike" cap="none">
                    <a:solidFill>
                      <a:srgbClr val="666666"/>
                    </a:solidFill>
                    <a:latin typeface="Calibri"/>
                    <a:ea typeface="Calibri"/>
                    <a:cs typeface="Calibri"/>
                    <a:sym typeface="Calibri"/>
                  </a:rPr>
                  <a:t>Demand &amp; Behaviors</a:t>
                </a:r>
                <a:endParaRPr sz="1800" b="1" i="0" u="none" strike="noStrike" cap="none">
                  <a:solidFill>
                    <a:srgbClr val="666666"/>
                  </a:solidFill>
                  <a:latin typeface="Calibri"/>
                  <a:ea typeface="Calibri"/>
                  <a:cs typeface="Calibri"/>
                  <a:sym typeface="Calibri"/>
                </a:endParaRPr>
              </a:p>
            </p:txBody>
          </p:sp>
        </p:grpSp>
      </p:grpSp>
      <p:sp>
        <p:nvSpPr>
          <p:cNvPr id="865" name="Google Shape;865;p3"/>
          <p:cNvSpPr txBox="1"/>
          <p:nvPr/>
        </p:nvSpPr>
        <p:spPr>
          <a:xfrm>
            <a:off x="401942" y="1736675"/>
            <a:ext cx="3808000" cy="1219200"/>
          </a:xfrm>
          <a:prstGeom prst="rect">
            <a:avLst/>
          </a:prstGeom>
          <a:solidFill>
            <a:srgbClr val="FBE4D4"/>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37021"/>
                </a:solidFill>
                <a:latin typeface="Calibri"/>
                <a:ea typeface="Calibri"/>
                <a:cs typeface="Calibri"/>
                <a:sym typeface="Calibri"/>
              </a:rPr>
              <a:t>Health Educators</a:t>
            </a:r>
            <a:endParaRPr sz="1867" b="1"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37021"/>
                </a:solidFill>
                <a:latin typeface="Calibri"/>
                <a:ea typeface="Calibri"/>
                <a:cs typeface="Calibri"/>
                <a:sym typeface="Calibri"/>
              </a:rPr>
              <a:t>such as NGOs </a:t>
            </a:r>
            <a:endParaRPr sz="1600" b="0"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66666"/>
                </a:solidFill>
                <a:latin typeface="Calibri"/>
                <a:ea typeface="Calibri"/>
                <a:cs typeface="Calibri"/>
                <a:sym typeface="Calibri"/>
              </a:rPr>
              <a:t>can efficiently communicate </a:t>
            </a:r>
            <a:br>
              <a:rPr lang="en-US" sz="1600" b="0" i="0" u="none" strike="noStrike" cap="none">
                <a:solidFill>
                  <a:srgbClr val="666666"/>
                </a:solidFill>
                <a:latin typeface="Calibri"/>
                <a:ea typeface="Calibri"/>
                <a:cs typeface="Calibri"/>
                <a:sym typeface="Calibri"/>
              </a:rPr>
            </a:br>
            <a:r>
              <a:rPr lang="en-US" sz="1600" b="0" i="0" u="none" strike="noStrike" cap="none">
                <a:solidFill>
                  <a:srgbClr val="666666"/>
                </a:solidFill>
                <a:latin typeface="Calibri"/>
                <a:ea typeface="Calibri"/>
                <a:cs typeface="Calibri"/>
                <a:sym typeface="Calibri"/>
              </a:rPr>
              <a:t>with and serve beneficiaries</a:t>
            </a:r>
            <a:endParaRPr sz="1867" b="0" i="0" u="none" strike="noStrike" cap="none">
              <a:solidFill>
                <a:srgbClr val="666666"/>
              </a:solidFill>
              <a:latin typeface="Calibri"/>
              <a:ea typeface="Calibri"/>
              <a:cs typeface="Calibri"/>
              <a:sym typeface="Calibri"/>
            </a:endParaRPr>
          </a:p>
        </p:txBody>
      </p:sp>
      <p:sp>
        <p:nvSpPr>
          <p:cNvPr id="866" name="Google Shape;866;p3"/>
          <p:cNvSpPr txBox="1"/>
          <p:nvPr/>
        </p:nvSpPr>
        <p:spPr>
          <a:xfrm>
            <a:off x="400942" y="5473529"/>
            <a:ext cx="3807999" cy="1219200"/>
          </a:xfrm>
          <a:prstGeom prst="rect">
            <a:avLst/>
          </a:prstGeom>
          <a:solidFill>
            <a:srgbClr val="FBE4D4"/>
          </a:solidFill>
          <a:ln>
            <a:noFill/>
          </a:ln>
        </p:spPr>
        <p:txBody>
          <a:bodyPr spcFirstLastPara="1" wrap="square" lIns="0" tIns="121900" rIns="0" bIns="1219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37021"/>
                </a:solidFill>
                <a:latin typeface="Calibri"/>
                <a:ea typeface="Calibri"/>
                <a:cs typeface="Calibri"/>
                <a:sym typeface="Calibri"/>
              </a:rPr>
              <a:t>Manufacturers</a:t>
            </a:r>
            <a:endParaRPr sz="1867" b="1"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37021"/>
                </a:solidFill>
                <a:latin typeface="Calibri"/>
                <a:ea typeface="Calibri"/>
                <a:cs typeface="Calibri"/>
                <a:sym typeface="Calibri"/>
              </a:rPr>
              <a:t>such as pharma</a:t>
            </a:r>
            <a:endParaRPr sz="1600" b="0"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66666"/>
                </a:solidFill>
                <a:latin typeface="Calibri"/>
                <a:ea typeface="Calibri"/>
                <a:cs typeface="Calibri"/>
                <a:sym typeface="Calibri"/>
              </a:rPr>
              <a:t> can access real-time data on </a:t>
            </a:r>
            <a:br>
              <a:rPr lang="en-US" sz="1600" b="0" i="0" u="none" strike="noStrike" cap="none">
                <a:solidFill>
                  <a:srgbClr val="666666"/>
                </a:solidFill>
                <a:latin typeface="Calibri"/>
                <a:ea typeface="Calibri"/>
                <a:cs typeface="Calibri"/>
                <a:sym typeface="Calibri"/>
              </a:rPr>
            </a:br>
            <a:r>
              <a:rPr lang="en-US" sz="1600" b="0" i="0" u="none" strike="noStrike" cap="none">
                <a:solidFill>
                  <a:srgbClr val="666666"/>
                </a:solidFill>
                <a:latin typeface="Calibri"/>
                <a:ea typeface="Calibri"/>
                <a:cs typeface="Calibri"/>
                <a:sym typeface="Calibri"/>
              </a:rPr>
              <a:t>consumer demand patterns &amp; behaviors</a:t>
            </a:r>
            <a:endParaRPr sz="1600" b="0" i="0" u="none" strike="noStrike" cap="none">
              <a:solidFill>
                <a:srgbClr val="666666"/>
              </a:solidFill>
              <a:latin typeface="Calibri"/>
              <a:ea typeface="Calibri"/>
              <a:cs typeface="Calibri"/>
              <a:sym typeface="Calibri"/>
            </a:endParaRPr>
          </a:p>
        </p:txBody>
      </p:sp>
      <p:sp>
        <p:nvSpPr>
          <p:cNvPr id="867" name="Google Shape;867;p3"/>
          <p:cNvSpPr txBox="1"/>
          <p:nvPr/>
        </p:nvSpPr>
        <p:spPr>
          <a:xfrm>
            <a:off x="400942" y="2982293"/>
            <a:ext cx="3808000" cy="1219200"/>
          </a:xfrm>
          <a:prstGeom prst="rect">
            <a:avLst/>
          </a:prstGeom>
          <a:solidFill>
            <a:srgbClr val="FBE4D4"/>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37021"/>
                </a:solidFill>
                <a:latin typeface="Calibri"/>
                <a:ea typeface="Calibri"/>
                <a:cs typeface="Calibri"/>
                <a:sym typeface="Calibri"/>
              </a:rPr>
              <a:t>Service &amp; Product Providers</a:t>
            </a:r>
            <a:endParaRPr sz="1867" b="1"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37021"/>
                </a:solidFill>
                <a:latin typeface="Calibri"/>
                <a:ea typeface="Calibri"/>
                <a:cs typeface="Calibri"/>
                <a:sym typeface="Calibri"/>
              </a:rPr>
              <a:t>such as pharmacies</a:t>
            </a:r>
            <a:endParaRPr sz="1600" b="0"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66666"/>
                </a:solidFill>
                <a:latin typeface="Calibri"/>
                <a:ea typeface="Calibri"/>
                <a:cs typeface="Calibri"/>
                <a:sym typeface="Calibri"/>
              </a:rPr>
              <a:t>can engage and expand </a:t>
            </a:r>
            <a:br>
              <a:rPr lang="en-US" sz="1600" b="0" i="0" u="none" strike="noStrike" cap="none">
                <a:solidFill>
                  <a:srgbClr val="666666"/>
                </a:solidFill>
                <a:latin typeface="Calibri"/>
                <a:ea typeface="Calibri"/>
                <a:cs typeface="Calibri"/>
                <a:sym typeface="Calibri"/>
              </a:rPr>
            </a:br>
            <a:r>
              <a:rPr lang="en-US" sz="1600" b="0" i="0" u="none" strike="noStrike" cap="none">
                <a:solidFill>
                  <a:srgbClr val="666666"/>
                </a:solidFill>
                <a:latin typeface="Calibri"/>
                <a:ea typeface="Calibri"/>
                <a:cs typeface="Calibri"/>
                <a:sym typeface="Calibri"/>
              </a:rPr>
              <a:t>their customer base</a:t>
            </a:r>
            <a:endParaRPr sz="1600" b="0" i="0" u="none" strike="noStrike" cap="none">
              <a:solidFill>
                <a:srgbClr val="666666"/>
              </a:solidFill>
              <a:latin typeface="Calibri"/>
              <a:ea typeface="Calibri"/>
              <a:cs typeface="Calibri"/>
              <a:sym typeface="Calibri"/>
            </a:endParaRPr>
          </a:p>
        </p:txBody>
      </p:sp>
      <p:sp>
        <p:nvSpPr>
          <p:cNvPr id="868" name="Google Shape;868;p3"/>
          <p:cNvSpPr txBox="1"/>
          <p:nvPr/>
        </p:nvSpPr>
        <p:spPr>
          <a:xfrm>
            <a:off x="400942" y="4227911"/>
            <a:ext cx="3808000" cy="1219200"/>
          </a:xfrm>
          <a:prstGeom prst="rect">
            <a:avLst/>
          </a:prstGeom>
          <a:solidFill>
            <a:srgbClr val="FBE4D4"/>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37021"/>
                </a:solidFill>
                <a:latin typeface="Calibri"/>
                <a:ea typeface="Calibri"/>
                <a:cs typeface="Calibri"/>
                <a:sym typeface="Calibri"/>
              </a:rPr>
              <a:t>Health Payors</a:t>
            </a:r>
            <a:endParaRPr sz="1867" b="1"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37021"/>
                </a:solidFill>
                <a:latin typeface="Calibri"/>
                <a:ea typeface="Calibri"/>
                <a:cs typeface="Calibri"/>
                <a:sym typeface="Calibri"/>
              </a:rPr>
              <a:t>such as insurance funds</a:t>
            </a:r>
            <a:endParaRPr sz="1600" b="0" i="0" u="none" strike="noStrike" cap="none">
              <a:solidFill>
                <a:srgbClr val="F3702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66666"/>
                </a:solidFill>
                <a:latin typeface="Calibri"/>
                <a:ea typeface="Calibri"/>
                <a:cs typeface="Calibri"/>
                <a:sym typeface="Calibri"/>
              </a:rPr>
              <a:t>can cover more </a:t>
            </a:r>
            <a:br>
              <a:rPr lang="en-US" sz="1600" b="0" i="0" u="none" strike="noStrike" cap="none">
                <a:solidFill>
                  <a:srgbClr val="666666"/>
                </a:solidFill>
                <a:latin typeface="Calibri"/>
                <a:ea typeface="Calibri"/>
                <a:cs typeface="Calibri"/>
                <a:sym typeface="Calibri"/>
              </a:rPr>
            </a:br>
            <a:r>
              <a:rPr lang="en-US" sz="1600" b="0" i="0" u="none" strike="noStrike" cap="none">
                <a:solidFill>
                  <a:srgbClr val="666666"/>
                </a:solidFill>
                <a:latin typeface="Calibri"/>
                <a:ea typeface="Calibri"/>
                <a:cs typeface="Calibri"/>
                <a:sym typeface="Calibri"/>
              </a:rPr>
              <a:t>population segments</a:t>
            </a:r>
            <a:endParaRPr sz="2133" b="0" i="0" u="none" strike="noStrike" cap="none">
              <a:solidFill>
                <a:srgbClr val="666666"/>
              </a:solidFill>
              <a:latin typeface="Calibri"/>
              <a:ea typeface="Calibri"/>
              <a:cs typeface="Calibri"/>
              <a:sym typeface="Calibri"/>
            </a:endParaRPr>
          </a:p>
        </p:txBody>
      </p:sp>
      <p:pic>
        <p:nvPicPr>
          <p:cNvPr id="869" name="Google Shape;869;p3"/>
          <p:cNvPicPr preferRelativeResize="0"/>
          <p:nvPr/>
        </p:nvPicPr>
        <p:blipFill rotWithShape="1">
          <a:blip r:embed="rId4">
            <a:alphaModFix/>
          </a:blip>
          <a:srcRect/>
          <a:stretch/>
        </p:blipFill>
        <p:spPr>
          <a:xfrm>
            <a:off x="0" y="-9393"/>
            <a:ext cx="12188952" cy="1651924"/>
          </a:xfrm>
          <a:prstGeom prst="rect">
            <a:avLst/>
          </a:prstGeom>
          <a:noFill/>
          <a:ln>
            <a:noFill/>
          </a:ln>
        </p:spPr>
      </p:pic>
      <p:sp>
        <p:nvSpPr>
          <p:cNvPr id="870" name="Google Shape;870;p3"/>
          <p:cNvSpPr txBox="1"/>
          <p:nvPr/>
        </p:nvSpPr>
        <p:spPr>
          <a:xfrm>
            <a:off x="119120" y="225991"/>
            <a:ext cx="1176808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Nivi creates value from connecting consumers to health information, services, and products</a:t>
            </a:r>
            <a:endParaRPr sz="3600" b="0" i="0" u="none" strike="noStrike" cap="none">
              <a:solidFill>
                <a:srgbClr val="000000"/>
              </a:solidFill>
              <a:latin typeface="Arial"/>
              <a:ea typeface="Arial"/>
              <a:cs typeface="Arial"/>
              <a:sym typeface="Arial"/>
            </a:endParaRPr>
          </a:p>
        </p:txBody>
      </p:sp>
      <p:pic>
        <p:nvPicPr>
          <p:cNvPr id="871" name="Google Shape;871;p3" descr="Gears with solid fill"/>
          <p:cNvPicPr preferRelativeResize="0"/>
          <p:nvPr/>
        </p:nvPicPr>
        <p:blipFill rotWithShape="1">
          <a:blip r:embed="rId5">
            <a:alphaModFix/>
          </a:blip>
          <a:srcRect/>
          <a:stretch/>
        </p:blipFill>
        <p:spPr>
          <a:xfrm>
            <a:off x="542508" y="3454043"/>
            <a:ext cx="441956" cy="441956"/>
          </a:xfrm>
          <a:prstGeom prst="rect">
            <a:avLst/>
          </a:prstGeom>
          <a:noFill/>
          <a:ln>
            <a:noFill/>
          </a:ln>
        </p:spPr>
      </p:pic>
      <p:pic>
        <p:nvPicPr>
          <p:cNvPr id="872" name="Google Shape;872;p3" descr="Statistics with solid fill"/>
          <p:cNvPicPr preferRelativeResize="0"/>
          <p:nvPr/>
        </p:nvPicPr>
        <p:blipFill rotWithShape="1">
          <a:blip r:embed="rId6">
            <a:alphaModFix/>
          </a:blip>
          <a:srcRect/>
          <a:stretch/>
        </p:blipFill>
        <p:spPr>
          <a:xfrm>
            <a:off x="542508" y="5810196"/>
            <a:ext cx="441956" cy="441956"/>
          </a:xfrm>
          <a:prstGeom prst="rect">
            <a:avLst/>
          </a:prstGeom>
          <a:noFill/>
          <a:ln>
            <a:noFill/>
          </a:ln>
        </p:spPr>
      </p:pic>
      <p:pic>
        <p:nvPicPr>
          <p:cNvPr id="873" name="Google Shape;873;p3" descr="Group with solid fill"/>
          <p:cNvPicPr preferRelativeResize="0"/>
          <p:nvPr/>
        </p:nvPicPr>
        <p:blipFill rotWithShape="1">
          <a:blip r:embed="rId7">
            <a:alphaModFix/>
          </a:blip>
          <a:srcRect/>
          <a:stretch/>
        </p:blipFill>
        <p:spPr>
          <a:xfrm>
            <a:off x="542508" y="4616533"/>
            <a:ext cx="441956" cy="441956"/>
          </a:xfrm>
          <a:prstGeom prst="rect">
            <a:avLst/>
          </a:prstGeom>
          <a:noFill/>
          <a:ln>
            <a:noFill/>
          </a:ln>
        </p:spPr>
      </p:pic>
      <p:pic>
        <p:nvPicPr>
          <p:cNvPr id="874" name="Google Shape;874;p3" descr="Scribble with solid fill"/>
          <p:cNvPicPr preferRelativeResize="0"/>
          <p:nvPr/>
        </p:nvPicPr>
        <p:blipFill rotWithShape="1">
          <a:blip r:embed="rId8">
            <a:alphaModFix/>
          </a:blip>
          <a:srcRect/>
          <a:stretch/>
        </p:blipFill>
        <p:spPr>
          <a:xfrm>
            <a:off x="542508" y="2125297"/>
            <a:ext cx="441956" cy="441956"/>
          </a:xfrm>
          <a:prstGeom prst="rect">
            <a:avLst/>
          </a:prstGeom>
          <a:noFill/>
          <a:ln>
            <a:noFill/>
          </a:ln>
        </p:spPr>
      </p:pic>
      <p:pic>
        <p:nvPicPr>
          <p:cNvPr id="875" name="Google Shape;875;p3" descr="Person with idea with solid fill"/>
          <p:cNvPicPr preferRelativeResize="0"/>
          <p:nvPr/>
        </p:nvPicPr>
        <p:blipFill rotWithShape="1">
          <a:blip r:embed="rId9">
            <a:alphaModFix/>
          </a:blip>
          <a:srcRect/>
          <a:stretch/>
        </p:blipFill>
        <p:spPr>
          <a:xfrm>
            <a:off x="10209873" y="3329429"/>
            <a:ext cx="566569" cy="5665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grpSp>
        <p:nvGrpSpPr>
          <p:cNvPr id="881" name="Google Shape;881;g14e711be541_0_0"/>
          <p:cNvGrpSpPr/>
          <p:nvPr/>
        </p:nvGrpSpPr>
        <p:grpSpPr>
          <a:xfrm>
            <a:off x="352043" y="2247116"/>
            <a:ext cx="4976058" cy="4121478"/>
            <a:chOff x="8162693" y="1877915"/>
            <a:chExt cx="4026263" cy="3471888"/>
          </a:xfrm>
        </p:grpSpPr>
        <p:grpSp>
          <p:nvGrpSpPr>
            <p:cNvPr id="882" name="Google Shape;882;g14e711be541_0_0"/>
            <p:cNvGrpSpPr/>
            <p:nvPr/>
          </p:nvGrpSpPr>
          <p:grpSpPr>
            <a:xfrm>
              <a:off x="8162693" y="1877915"/>
              <a:ext cx="3488463" cy="3471888"/>
              <a:chOff x="8162693" y="1877915"/>
              <a:chExt cx="3488463" cy="3471888"/>
            </a:xfrm>
          </p:grpSpPr>
          <p:pic>
            <p:nvPicPr>
              <p:cNvPr id="883" name="Google Shape;883;g14e711be541_0_0"/>
              <p:cNvPicPr preferRelativeResize="0"/>
              <p:nvPr/>
            </p:nvPicPr>
            <p:blipFill rotWithShape="1">
              <a:blip r:embed="rId3">
                <a:alphaModFix/>
              </a:blip>
              <a:srcRect l="14207" t="11402" r="20470"/>
              <a:stretch/>
            </p:blipFill>
            <p:spPr>
              <a:xfrm>
                <a:off x="8693096" y="2111551"/>
                <a:ext cx="2663880" cy="3238252"/>
              </a:xfrm>
              <a:prstGeom prst="rect">
                <a:avLst/>
              </a:prstGeom>
              <a:solidFill>
                <a:schemeClr val="accent2"/>
              </a:solidFill>
              <a:ln>
                <a:noFill/>
              </a:ln>
            </p:spPr>
          </p:pic>
          <p:sp>
            <p:nvSpPr>
              <p:cNvPr id="884" name="Google Shape;884;g14e711be541_0_0"/>
              <p:cNvSpPr/>
              <p:nvPr/>
            </p:nvSpPr>
            <p:spPr>
              <a:xfrm>
                <a:off x="8162693" y="1877915"/>
                <a:ext cx="966300" cy="76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85" name="Google Shape;885;g14e711be541_0_0"/>
              <p:cNvSpPr/>
              <p:nvPr/>
            </p:nvSpPr>
            <p:spPr>
              <a:xfrm>
                <a:off x="10477856" y="3428999"/>
                <a:ext cx="1173300" cy="1485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886" name="Google Shape;886;g14e711be541_0_0"/>
            <p:cNvSpPr/>
            <p:nvPr/>
          </p:nvSpPr>
          <p:spPr>
            <a:xfrm>
              <a:off x="11180956" y="5203902"/>
              <a:ext cx="1008000" cy="145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887" name="Google Shape;887;g14e711be541_0_0"/>
          <p:cNvSpPr/>
          <p:nvPr/>
        </p:nvSpPr>
        <p:spPr>
          <a:xfrm>
            <a:off x="1524" y="0"/>
            <a:ext cx="121887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888" name="Google Shape;888;g14e711be541_0_0"/>
          <p:cNvSpPr txBox="1"/>
          <p:nvPr/>
        </p:nvSpPr>
        <p:spPr>
          <a:xfrm>
            <a:off x="4413936" y="1973103"/>
            <a:ext cx="4539300" cy="4392000"/>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chemeClr val="dk1"/>
              </a:buClr>
              <a:buSzPts val="2000"/>
              <a:buFont typeface="Arial"/>
              <a:buChar char="•"/>
            </a:pPr>
            <a:r>
              <a:rPr lang="en-US" sz="2400" b="0" i="0" u="none" strike="noStrike" cap="none">
                <a:solidFill>
                  <a:srgbClr val="2E75B5"/>
                </a:solidFill>
                <a:latin typeface="Poppins"/>
                <a:ea typeface="Poppins"/>
                <a:cs typeface="Poppins"/>
                <a:sym typeface="Poppins"/>
              </a:rPr>
              <a:t>B2B2C Digital health marketplace in India, Kenya, and Nigeria</a:t>
            </a:r>
            <a:endParaRPr sz="1500" b="0" i="0" u="none" strike="noStrike" cap="none">
              <a:solidFill>
                <a:srgbClr val="000000"/>
              </a:solidFill>
              <a:latin typeface="Arial"/>
              <a:ea typeface="Arial"/>
              <a:cs typeface="Arial"/>
              <a:sym typeface="Arial"/>
            </a:endParaRPr>
          </a:p>
          <a:p>
            <a:pPr marL="342900" marR="0" lvl="0" indent="-330200" algn="l" rtl="0">
              <a:lnSpc>
                <a:spcPct val="100000"/>
              </a:lnSpc>
              <a:spcBef>
                <a:spcPts val="1900"/>
              </a:spcBef>
              <a:spcAft>
                <a:spcPts val="0"/>
              </a:spcAft>
              <a:buClr>
                <a:schemeClr val="dk1"/>
              </a:buClr>
              <a:buSzPts val="2000"/>
              <a:buFont typeface="Arial"/>
              <a:buChar char="•"/>
            </a:pPr>
            <a:r>
              <a:rPr lang="en-US" sz="2400" b="0" i="0" u="none" strike="noStrike" cap="none">
                <a:solidFill>
                  <a:srgbClr val="2E75B5"/>
                </a:solidFill>
                <a:latin typeface="Poppins"/>
                <a:ea typeface="Poppins"/>
                <a:cs typeface="Poppins"/>
                <a:sym typeface="Poppins"/>
              </a:rPr>
              <a:t>3MM conversations served</a:t>
            </a:r>
            <a:endParaRPr sz="1500" b="0" i="0" u="none" strike="noStrike" cap="none">
              <a:solidFill>
                <a:srgbClr val="000000"/>
              </a:solidFill>
              <a:latin typeface="Arial"/>
              <a:ea typeface="Arial"/>
              <a:cs typeface="Arial"/>
              <a:sym typeface="Arial"/>
            </a:endParaRPr>
          </a:p>
          <a:p>
            <a:pPr marL="342900" marR="0" lvl="0" indent="-330200" algn="l" rtl="0">
              <a:lnSpc>
                <a:spcPct val="100000"/>
              </a:lnSpc>
              <a:spcBef>
                <a:spcPts val="1900"/>
              </a:spcBef>
              <a:spcAft>
                <a:spcPts val="0"/>
              </a:spcAft>
              <a:buClr>
                <a:schemeClr val="dk1"/>
              </a:buClr>
              <a:buSzPts val="2000"/>
              <a:buFont typeface="Arial"/>
              <a:buChar char="•"/>
            </a:pPr>
            <a:r>
              <a:rPr lang="en-US" sz="2400" b="0" i="0" u="none" strike="noStrike" cap="none">
                <a:solidFill>
                  <a:srgbClr val="2E75B5"/>
                </a:solidFill>
                <a:latin typeface="Poppins"/>
                <a:ea typeface="Poppins"/>
                <a:cs typeface="Poppins"/>
                <a:sym typeface="Poppins"/>
              </a:rPr>
              <a:t>11+ health journeys in SRH, MHC, PHC domains</a:t>
            </a:r>
            <a:endParaRPr sz="1500" b="0" i="0" u="none" strike="noStrike" cap="none">
              <a:solidFill>
                <a:srgbClr val="000000"/>
              </a:solidFill>
              <a:latin typeface="Arial"/>
              <a:ea typeface="Arial"/>
              <a:cs typeface="Arial"/>
              <a:sym typeface="Arial"/>
            </a:endParaRPr>
          </a:p>
          <a:p>
            <a:pPr marL="342900" marR="0" lvl="0" indent="-330200" algn="l" rtl="0">
              <a:lnSpc>
                <a:spcPct val="100000"/>
              </a:lnSpc>
              <a:spcBef>
                <a:spcPts val="1900"/>
              </a:spcBef>
              <a:spcAft>
                <a:spcPts val="0"/>
              </a:spcAft>
              <a:buClr>
                <a:schemeClr val="dk1"/>
              </a:buClr>
              <a:buSzPts val="2000"/>
              <a:buFont typeface="Arial"/>
              <a:buChar char="•"/>
            </a:pPr>
            <a:r>
              <a:rPr lang="en-US" sz="2400" b="0" i="0" u="none" strike="noStrike" cap="none">
                <a:solidFill>
                  <a:srgbClr val="2E75B5"/>
                </a:solidFill>
                <a:latin typeface="Poppins"/>
                <a:ea typeface="Poppins"/>
                <a:cs typeface="Poppins"/>
                <a:sym typeface="Poppins"/>
              </a:rPr>
              <a:t>14,385 service providers </a:t>
            </a:r>
            <a:endParaRPr sz="1500" b="0" i="0" u="none" strike="noStrike" cap="none">
              <a:solidFill>
                <a:srgbClr val="000000"/>
              </a:solidFill>
              <a:latin typeface="Arial"/>
              <a:ea typeface="Arial"/>
              <a:cs typeface="Arial"/>
              <a:sym typeface="Arial"/>
            </a:endParaRPr>
          </a:p>
          <a:p>
            <a:pPr marL="342900" marR="0" lvl="0" indent="-330200" algn="l" rtl="0">
              <a:lnSpc>
                <a:spcPct val="100000"/>
              </a:lnSpc>
              <a:spcBef>
                <a:spcPts val="1900"/>
              </a:spcBef>
              <a:spcAft>
                <a:spcPts val="1900"/>
              </a:spcAft>
              <a:buClr>
                <a:schemeClr val="dk1"/>
              </a:buClr>
              <a:buSzPts val="2000"/>
              <a:buFont typeface="Arial"/>
              <a:buChar char="•"/>
            </a:pPr>
            <a:r>
              <a:rPr lang="en-US" sz="2400" b="0" i="0" u="none" strike="noStrike" cap="none">
                <a:solidFill>
                  <a:srgbClr val="2E75B5"/>
                </a:solidFill>
                <a:latin typeface="Poppins"/>
                <a:ea typeface="Poppins"/>
                <a:cs typeface="Poppins"/>
                <a:sym typeface="Poppins"/>
              </a:rPr>
              <a:t>7.6 million data points</a:t>
            </a:r>
            <a:endParaRPr sz="1500" b="0" i="0" u="none" strike="noStrike" cap="none">
              <a:solidFill>
                <a:srgbClr val="000000"/>
              </a:solidFill>
              <a:latin typeface="Arial"/>
              <a:ea typeface="Arial"/>
              <a:cs typeface="Arial"/>
              <a:sym typeface="Arial"/>
            </a:endParaRPr>
          </a:p>
        </p:txBody>
      </p:sp>
      <p:pic>
        <p:nvPicPr>
          <p:cNvPr id="889" name="Google Shape;889;g14e711be541_0_0"/>
          <p:cNvPicPr preferRelativeResize="0"/>
          <p:nvPr/>
        </p:nvPicPr>
        <p:blipFill rotWithShape="1">
          <a:blip r:embed="rId3">
            <a:alphaModFix/>
          </a:blip>
          <a:srcRect l="19902" t="11597" r="49468" b="51525"/>
          <a:stretch/>
        </p:blipFill>
        <p:spPr>
          <a:xfrm>
            <a:off x="229277" y="1577640"/>
            <a:ext cx="2645140" cy="2749935"/>
          </a:xfrm>
          <a:prstGeom prst="rect">
            <a:avLst/>
          </a:prstGeom>
          <a:solidFill>
            <a:schemeClr val="accent2"/>
          </a:solidFill>
          <a:ln>
            <a:noFill/>
          </a:ln>
        </p:spPr>
      </p:pic>
      <p:grpSp>
        <p:nvGrpSpPr>
          <p:cNvPr id="890" name="Google Shape;890;g14e711be541_0_0"/>
          <p:cNvGrpSpPr/>
          <p:nvPr/>
        </p:nvGrpSpPr>
        <p:grpSpPr>
          <a:xfrm>
            <a:off x="8869101" y="1453471"/>
            <a:ext cx="3115117" cy="2065666"/>
            <a:chOff x="266911" y="1042775"/>
            <a:chExt cx="2639035" cy="1543500"/>
          </a:xfrm>
        </p:grpSpPr>
        <p:sp>
          <p:nvSpPr>
            <p:cNvPr id="891" name="Google Shape;891;g14e711be541_0_0"/>
            <p:cNvSpPr/>
            <p:nvPr/>
          </p:nvSpPr>
          <p:spPr>
            <a:xfrm>
              <a:off x="266911" y="1042775"/>
              <a:ext cx="2636400" cy="1543500"/>
            </a:xfrm>
            <a:prstGeom prst="roundRect">
              <a:avLst>
                <a:gd name="adj" fmla="val 16667"/>
              </a:avLst>
            </a:prstGeom>
            <a:solidFill>
              <a:srgbClr val="FFFFFF"/>
            </a:solidFill>
            <a:ln w="9525" cap="flat" cmpd="sng">
              <a:solidFill>
                <a:srgbClr val="A9A9A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812990"/>
                  </a:solidFill>
                  <a:latin typeface="Libre Franklin"/>
                  <a:ea typeface="Libre Franklin"/>
                  <a:cs typeface="Libre Franklin"/>
                  <a:sym typeface="Libre Franklin"/>
                </a:rPr>
                <a:t>Nivi Impact</a:t>
              </a:r>
              <a:endParaRPr sz="1600" b="1" i="0" u="none" strike="noStrike" cap="none">
                <a:solidFill>
                  <a:srgbClr val="81299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81299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812990"/>
                </a:solidFill>
                <a:latin typeface="Libre Franklin"/>
                <a:ea typeface="Libre Franklin"/>
                <a:cs typeface="Libre Franklin"/>
                <a:sym typeface="Libre Franklin"/>
              </a:endParaRPr>
            </a:p>
          </p:txBody>
        </p:sp>
        <p:grpSp>
          <p:nvGrpSpPr>
            <p:cNvPr id="892" name="Google Shape;892;g14e711be541_0_0"/>
            <p:cNvGrpSpPr/>
            <p:nvPr/>
          </p:nvGrpSpPr>
          <p:grpSpPr>
            <a:xfrm>
              <a:off x="377261" y="1431094"/>
              <a:ext cx="2528685" cy="924658"/>
              <a:chOff x="414463" y="1846060"/>
              <a:chExt cx="3052493" cy="1324155"/>
            </a:xfrm>
          </p:grpSpPr>
          <p:pic>
            <p:nvPicPr>
              <p:cNvPr id="893" name="Google Shape;893;g14e711be541_0_0"/>
              <p:cNvPicPr preferRelativeResize="0"/>
              <p:nvPr/>
            </p:nvPicPr>
            <p:blipFill rotWithShape="1">
              <a:blip r:embed="rId4">
                <a:alphaModFix/>
              </a:blip>
              <a:srcRect/>
              <a:stretch/>
            </p:blipFill>
            <p:spPr>
              <a:xfrm>
                <a:off x="1487737" y="2500328"/>
                <a:ext cx="863711" cy="469443"/>
              </a:xfrm>
              <a:prstGeom prst="rect">
                <a:avLst/>
              </a:prstGeom>
              <a:noFill/>
              <a:ln>
                <a:noFill/>
              </a:ln>
            </p:spPr>
          </p:pic>
          <p:pic>
            <p:nvPicPr>
              <p:cNvPr id="894" name="Google Shape;894;g14e711be541_0_0"/>
              <p:cNvPicPr preferRelativeResize="0"/>
              <p:nvPr/>
            </p:nvPicPr>
            <p:blipFill rotWithShape="1">
              <a:blip r:embed="rId5">
                <a:alphaModFix/>
              </a:blip>
              <a:srcRect t="20373" b="15235"/>
              <a:stretch/>
            </p:blipFill>
            <p:spPr>
              <a:xfrm>
                <a:off x="2351440" y="2618159"/>
                <a:ext cx="1115516" cy="552056"/>
              </a:xfrm>
              <a:prstGeom prst="rect">
                <a:avLst/>
              </a:prstGeom>
              <a:noFill/>
              <a:ln>
                <a:noFill/>
              </a:ln>
            </p:spPr>
          </p:pic>
          <p:pic>
            <p:nvPicPr>
              <p:cNvPr id="895" name="Google Shape;895;g14e711be541_0_0"/>
              <p:cNvPicPr preferRelativeResize="0"/>
              <p:nvPr/>
            </p:nvPicPr>
            <p:blipFill rotWithShape="1">
              <a:blip r:embed="rId6">
                <a:alphaModFix/>
              </a:blip>
              <a:srcRect/>
              <a:stretch/>
            </p:blipFill>
            <p:spPr>
              <a:xfrm>
                <a:off x="414463" y="2903916"/>
                <a:ext cx="1026103" cy="266295"/>
              </a:xfrm>
              <a:prstGeom prst="rect">
                <a:avLst/>
              </a:prstGeom>
              <a:noFill/>
              <a:ln>
                <a:noFill/>
              </a:ln>
            </p:spPr>
          </p:pic>
          <p:pic>
            <p:nvPicPr>
              <p:cNvPr id="896" name="Google Shape;896;g14e711be541_0_0"/>
              <p:cNvPicPr preferRelativeResize="0"/>
              <p:nvPr/>
            </p:nvPicPr>
            <p:blipFill rotWithShape="1">
              <a:blip r:embed="rId7">
                <a:alphaModFix/>
              </a:blip>
              <a:srcRect/>
              <a:stretch/>
            </p:blipFill>
            <p:spPr>
              <a:xfrm>
                <a:off x="2677497" y="1846060"/>
                <a:ext cx="638105" cy="625164"/>
              </a:xfrm>
              <a:prstGeom prst="rect">
                <a:avLst/>
              </a:prstGeom>
              <a:noFill/>
              <a:ln>
                <a:noFill/>
              </a:ln>
            </p:spPr>
          </p:pic>
          <p:pic>
            <p:nvPicPr>
              <p:cNvPr id="897" name="Google Shape;897;g14e711be541_0_0"/>
              <p:cNvPicPr preferRelativeResize="0"/>
              <p:nvPr/>
            </p:nvPicPr>
            <p:blipFill rotWithShape="1">
              <a:blip r:embed="rId8">
                <a:alphaModFix/>
              </a:blip>
              <a:srcRect/>
              <a:stretch/>
            </p:blipFill>
            <p:spPr>
              <a:xfrm>
                <a:off x="1600535" y="2031147"/>
                <a:ext cx="638105" cy="386374"/>
              </a:xfrm>
              <a:prstGeom prst="rect">
                <a:avLst/>
              </a:prstGeom>
              <a:noFill/>
              <a:ln>
                <a:noFill/>
              </a:ln>
            </p:spPr>
          </p:pic>
          <p:pic>
            <p:nvPicPr>
              <p:cNvPr id="898" name="Google Shape;898;g14e711be541_0_0"/>
              <p:cNvPicPr preferRelativeResize="0"/>
              <p:nvPr/>
            </p:nvPicPr>
            <p:blipFill rotWithShape="1">
              <a:blip r:embed="rId9">
                <a:alphaModFix/>
              </a:blip>
              <a:srcRect/>
              <a:stretch/>
            </p:blipFill>
            <p:spPr>
              <a:xfrm>
                <a:off x="484269" y="2151253"/>
                <a:ext cx="653127" cy="266271"/>
              </a:xfrm>
              <a:prstGeom prst="rect">
                <a:avLst/>
              </a:prstGeom>
              <a:noFill/>
              <a:ln>
                <a:noFill/>
              </a:ln>
            </p:spPr>
          </p:pic>
        </p:grpSp>
      </p:grpSp>
      <p:grpSp>
        <p:nvGrpSpPr>
          <p:cNvPr id="899" name="Google Shape;899;g14e711be541_0_0"/>
          <p:cNvGrpSpPr/>
          <p:nvPr/>
        </p:nvGrpSpPr>
        <p:grpSpPr>
          <a:xfrm>
            <a:off x="8855292" y="3244608"/>
            <a:ext cx="3107149" cy="2010804"/>
            <a:chOff x="3304500" y="1122270"/>
            <a:chExt cx="2535000" cy="1464000"/>
          </a:xfrm>
        </p:grpSpPr>
        <p:sp>
          <p:nvSpPr>
            <p:cNvPr id="900" name="Google Shape;900;g14e711be541_0_0"/>
            <p:cNvSpPr/>
            <p:nvPr/>
          </p:nvSpPr>
          <p:spPr>
            <a:xfrm>
              <a:off x="3304500" y="1122270"/>
              <a:ext cx="2535000" cy="1464000"/>
            </a:xfrm>
            <a:prstGeom prst="roundRect">
              <a:avLst>
                <a:gd name="adj" fmla="val 16667"/>
              </a:avLst>
            </a:prstGeom>
            <a:solidFill>
              <a:srgbClr val="FFFFFF"/>
            </a:solidFill>
            <a:ln w="9525" cap="flat" cmpd="sng">
              <a:solidFill>
                <a:srgbClr val="A9A9A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812990"/>
                  </a:solidFill>
                  <a:latin typeface="Libre Franklin"/>
                  <a:ea typeface="Libre Franklin"/>
                  <a:cs typeface="Libre Franklin"/>
                  <a:sym typeface="Libre Franklin"/>
                </a:rPr>
                <a:t>Nivi Performance</a:t>
              </a:r>
              <a:endParaRPr sz="1600" b="1" i="0" u="none" strike="noStrike" cap="none">
                <a:solidFill>
                  <a:srgbClr val="81299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81299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812990"/>
                </a:solidFill>
                <a:latin typeface="Libre Franklin"/>
                <a:ea typeface="Libre Franklin"/>
                <a:cs typeface="Libre Franklin"/>
                <a:sym typeface="Libre Franklin"/>
              </a:endParaRPr>
            </a:p>
          </p:txBody>
        </p:sp>
        <p:pic>
          <p:nvPicPr>
            <p:cNvPr id="901" name="Google Shape;901;g14e711be541_0_0"/>
            <p:cNvPicPr preferRelativeResize="0"/>
            <p:nvPr/>
          </p:nvPicPr>
          <p:blipFill rotWithShape="1">
            <a:blip r:embed="rId10">
              <a:alphaModFix/>
            </a:blip>
            <a:srcRect t="16397" b="15249"/>
            <a:stretch/>
          </p:blipFill>
          <p:spPr>
            <a:xfrm>
              <a:off x="3579785" y="2016907"/>
              <a:ext cx="715867" cy="427942"/>
            </a:xfrm>
            <a:prstGeom prst="rect">
              <a:avLst/>
            </a:prstGeom>
            <a:noFill/>
            <a:ln>
              <a:noFill/>
            </a:ln>
          </p:spPr>
        </p:pic>
        <p:pic>
          <p:nvPicPr>
            <p:cNvPr id="902" name="Google Shape;902;g14e711be541_0_0"/>
            <p:cNvPicPr preferRelativeResize="0"/>
            <p:nvPr/>
          </p:nvPicPr>
          <p:blipFill rotWithShape="1">
            <a:blip r:embed="rId11">
              <a:alphaModFix/>
            </a:blip>
            <a:srcRect t="34646" b="28574"/>
            <a:stretch/>
          </p:blipFill>
          <p:spPr>
            <a:xfrm>
              <a:off x="3475526" y="1718017"/>
              <a:ext cx="924354" cy="297353"/>
            </a:xfrm>
            <a:prstGeom prst="rect">
              <a:avLst/>
            </a:prstGeom>
            <a:noFill/>
            <a:ln>
              <a:noFill/>
            </a:ln>
          </p:spPr>
        </p:pic>
        <p:pic>
          <p:nvPicPr>
            <p:cNvPr id="903" name="Google Shape;903;g14e711be541_0_0"/>
            <p:cNvPicPr preferRelativeResize="0"/>
            <p:nvPr/>
          </p:nvPicPr>
          <p:blipFill rotWithShape="1">
            <a:blip r:embed="rId12">
              <a:alphaModFix/>
            </a:blip>
            <a:srcRect/>
            <a:stretch/>
          </p:blipFill>
          <p:spPr>
            <a:xfrm>
              <a:off x="4465800" y="1595039"/>
              <a:ext cx="1041216" cy="262901"/>
            </a:xfrm>
            <a:prstGeom prst="rect">
              <a:avLst/>
            </a:prstGeom>
            <a:noFill/>
            <a:ln>
              <a:noFill/>
            </a:ln>
          </p:spPr>
        </p:pic>
        <p:pic>
          <p:nvPicPr>
            <p:cNvPr id="904" name="Google Shape;904;g14e711be541_0_0"/>
            <p:cNvPicPr preferRelativeResize="0"/>
            <p:nvPr/>
          </p:nvPicPr>
          <p:blipFill rotWithShape="1">
            <a:blip r:embed="rId13">
              <a:alphaModFix/>
            </a:blip>
            <a:srcRect t="32270" b="30781"/>
            <a:stretch/>
          </p:blipFill>
          <p:spPr>
            <a:xfrm>
              <a:off x="4891077" y="1953487"/>
              <a:ext cx="894700" cy="318362"/>
            </a:xfrm>
            <a:prstGeom prst="rect">
              <a:avLst/>
            </a:prstGeom>
            <a:noFill/>
            <a:ln>
              <a:noFill/>
            </a:ln>
          </p:spPr>
        </p:pic>
        <p:pic>
          <p:nvPicPr>
            <p:cNvPr id="905" name="Google Shape;905;g14e711be541_0_0"/>
            <p:cNvPicPr preferRelativeResize="0"/>
            <p:nvPr/>
          </p:nvPicPr>
          <p:blipFill rotWithShape="1">
            <a:blip r:embed="rId14">
              <a:alphaModFix/>
            </a:blip>
            <a:srcRect/>
            <a:stretch/>
          </p:blipFill>
          <p:spPr>
            <a:xfrm>
              <a:off x="4399875" y="2034072"/>
              <a:ext cx="425281" cy="393600"/>
            </a:xfrm>
            <a:prstGeom prst="rect">
              <a:avLst/>
            </a:prstGeom>
            <a:noFill/>
            <a:ln>
              <a:noFill/>
            </a:ln>
          </p:spPr>
        </p:pic>
      </p:grpSp>
      <p:grpSp>
        <p:nvGrpSpPr>
          <p:cNvPr id="906" name="Google Shape;906;g14e711be541_0_0"/>
          <p:cNvGrpSpPr/>
          <p:nvPr/>
        </p:nvGrpSpPr>
        <p:grpSpPr>
          <a:xfrm>
            <a:off x="8868275" y="5014562"/>
            <a:ext cx="3116782" cy="2085175"/>
            <a:chOff x="6240825" y="1143322"/>
            <a:chExt cx="2535000" cy="1464000"/>
          </a:xfrm>
        </p:grpSpPr>
        <p:sp>
          <p:nvSpPr>
            <p:cNvPr id="907" name="Google Shape;907;g14e711be541_0_0"/>
            <p:cNvSpPr/>
            <p:nvPr/>
          </p:nvSpPr>
          <p:spPr>
            <a:xfrm>
              <a:off x="6240825" y="1143322"/>
              <a:ext cx="2535000" cy="1464000"/>
            </a:xfrm>
            <a:prstGeom prst="roundRect">
              <a:avLst>
                <a:gd name="adj" fmla="val 16667"/>
              </a:avLst>
            </a:prstGeom>
            <a:solidFill>
              <a:srgbClr val="FFFFFF"/>
            </a:solidFill>
            <a:ln w="9525" cap="flat" cmpd="sng">
              <a:solidFill>
                <a:srgbClr val="A9A9A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812990"/>
                  </a:solidFill>
                  <a:latin typeface="Libre Franklin"/>
                  <a:ea typeface="Libre Franklin"/>
                  <a:cs typeface="Libre Franklin"/>
                  <a:sym typeface="Libre Franklin"/>
                </a:rPr>
                <a:t>Nivi Insights</a:t>
              </a:r>
              <a:endParaRPr sz="1600" b="1" i="0" u="none" strike="noStrike" cap="none">
                <a:solidFill>
                  <a:srgbClr val="81299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812990"/>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812990"/>
                </a:solidFill>
                <a:latin typeface="Libre Franklin"/>
                <a:ea typeface="Libre Franklin"/>
                <a:cs typeface="Libre Franklin"/>
                <a:sym typeface="Libre Franklin"/>
              </a:endParaRPr>
            </a:p>
          </p:txBody>
        </p:sp>
        <p:pic>
          <p:nvPicPr>
            <p:cNvPr id="908" name="Google Shape;908;g14e711be541_0_0"/>
            <p:cNvPicPr preferRelativeResize="0"/>
            <p:nvPr/>
          </p:nvPicPr>
          <p:blipFill rotWithShape="1">
            <a:blip r:embed="rId15">
              <a:alphaModFix/>
            </a:blip>
            <a:srcRect/>
            <a:stretch/>
          </p:blipFill>
          <p:spPr>
            <a:xfrm>
              <a:off x="6617011" y="1826022"/>
              <a:ext cx="1782625" cy="460902"/>
            </a:xfrm>
            <a:prstGeom prst="rect">
              <a:avLst/>
            </a:prstGeom>
            <a:noFill/>
            <a:ln>
              <a:noFill/>
            </a:ln>
          </p:spPr>
        </p:pic>
      </p:grpSp>
      <p:grpSp>
        <p:nvGrpSpPr>
          <p:cNvPr id="909" name="Google Shape;909;g14e711be541_0_0"/>
          <p:cNvGrpSpPr/>
          <p:nvPr/>
        </p:nvGrpSpPr>
        <p:grpSpPr>
          <a:xfrm>
            <a:off x="-65999" y="-18869"/>
            <a:ext cx="12188952" cy="1651924"/>
            <a:chOff x="-65999" y="-18869"/>
            <a:chExt cx="12188952" cy="1651924"/>
          </a:xfrm>
        </p:grpSpPr>
        <p:pic>
          <p:nvPicPr>
            <p:cNvPr id="910" name="Google Shape;910;g14e711be541_0_0"/>
            <p:cNvPicPr preferRelativeResize="0"/>
            <p:nvPr/>
          </p:nvPicPr>
          <p:blipFill rotWithShape="1">
            <a:blip r:embed="rId16">
              <a:alphaModFix/>
            </a:blip>
            <a:srcRect/>
            <a:stretch/>
          </p:blipFill>
          <p:spPr>
            <a:xfrm>
              <a:off x="-65999" y="-18869"/>
              <a:ext cx="12188952" cy="1651924"/>
            </a:xfrm>
            <a:prstGeom prst="rect">
              <a:avLst/>
            </a:prstGeom>
            <a:noFill/>
            <a:ln>
              <a:noFill/>
            </a:ln>
          </p:spPr>
        </p:pic>
        <p:sp>
          <p:nvSpPr>
            <p:cNvPr id="911" name="Google Shape;911;g14e711be541_0_0"/>
            <p:cNvSpPr txBox="1"/>
            <p:nvPr/>
          </p:nvSpPr>
          <p:spPr>
            <a:xfrm>
              <a:off x="119120" y="225991"/>
              <a:ext cx="1176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Nivi digital health marketplace: Achieving FP/ SRH outcomes</a:t>
              </a:r>
              <a:endParaRPr sz="36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TPP">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SI_PPTpresentation_Template">
  <a:themeElements>
    <a:clrScheme name="MSI RBG">
      <a:dk1>
        <a:srgbClr val="283573"/>
      </a:dk1>
      <a:lt1>
        <a:srgbClr val="9DCDF0"/>
      </a:lt1>
      <a:dk2>
        <a:srgbClr val="009FDA"/>
      </a:dk2>
      <a:lt2>
        <a:srgbClr val="707070"/>
      </a:lt2>
      <a:accent1>
        <a:srgbClr val="D7E6F8"/>
      </a:accent1>
      <a:accent2>
        <a:srgbClr val="E1AABE"/>
      </a:accent2>
      <a:accent3>
        <a:srgbClr val="F2CD3A"/>
      </a:accent3>
      <a:accent4>
        <a:srgbClr val="C3CD2A"/>
      </a:accent4>
      <a:accent5>
        <a:srgbClr val="FFFFFF"/>
      </a:accent5>
      <a:accent6>
        <a:srgbClr val="636463"/>
      </a:accent6>
      <a:hlink>
        <a:srgbClr val="0091D1"/>
      </a:hlink>
      <a:folHlink>
        <a:srgbClr val="9DCD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trategic Framework for PSS v1 TE140416">
  <a:themeElements>
    <a:clrScheme name="MSI RBG">
      <a:dk1>
        <a:srgbClr val="283573"/>
      </a:dk1>
      <a:lt1>
        <a:srgbClr val="9DCDF0"/>
      </a:lt1>
      <a:dk2>
        <a:srgbClr val="009FDA"/>
      </a:dk2>
      <a:lt2>
        <a:srgbClr val="707070"/>
      </a:lt2>
      <a:accent1>
        <a:srgbClr val="D7E6F8"/>
      </a:accent1>
      <a:accent2>
        <a:srgbClr val="E1AABE"/>
      </a:accent2>
      <a:accent3>
        <a:srgbClr val="F2CD3A"/>
      </a:accent3>
      <a:accent4>
        <a:srgbClr val="C3CD2A"/>
      </a:accent4>
      <a:accent5>
        <a:srgbClr val="FFFFFF"/>
      </a:accent5>
      <a:accent6>
        <a:srgbClr val="636463"/>
      </a:accent6>
      <a:hlink>
        <a:srgbClr val="0091D1"/>
      </a:hlink>
      <a:folHlink>
        <a:srgbClr val="9DCD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trategic Framework for PSS v1 TE140416">
  <a:themeElements>
    <a:clrScheme name="MSI RBG">
      <a:dk1>
        <a:srgbClr val="283573"/>
      </a:dk1>
      <a:lt1>
        <a:srgbClr val="9DCDF0"/>
      </a:lt1>
      <a:dk2>
        <a:srgbClr val="009FDA"/>
      </a:dk2>
      <a:lt2>
        <a:srgbClr val="707070"/>
      </a:lt2>
      <a:accent1>
        <a:srgbClr val="D7E6F8"/>
      </a:accent1>
      <a:accent2>
        <a:srgbClr val="E1AABE"/>
      </a:accent2>
      <a:accent3>
        <a:srgbClr val="F2CD3A"/>
      </a:accent3>
      <a:accent4>
        <a:srgbClr val="C3CD2A"/>
      </a:accent4>
      <a:accent5>
        <a:srgbClr val="FFFFFF"/>
      </a:accent5>
      <a:accent6>
        <a:srgbClr val="636463"/>
      </a:accent6>
      <a:hlink>
        <a:srgbClr val="0091D1"/>
      </a:hlink>
      <a:folHlink>
        <a:srgbClr val="9DCD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Custom 1">
      <a:dk1>
        <a:srgbClr val="283573"/>
      </a:dk1>
      <a:lt1>
        <a:srgbClr val="FFFFFF"/>
      </a:lt1>
      <a:dk2>
        <a:srgbClr val="009FDA"/>
      </a:dk2>
      <a:lt2>
        <a:srgbClr val="858585"/>
      </a:lt2>
      <a:accent1>
        <a:srgbClr val="D7E6F8"/>
      </a:accent1>
      <a:accent2>
        <a:srgbClr val="BE0069"/>
      </a:accent2>
      <a:accent3>
        <a:srgbClr val="F2CD3A"/>
      </a:accent3>
      <a:accent4>
        <a:srgbClr val="C3CD2A"/>
      </a:accent4>
      <a:accent5>
        <a:srgbClr val="9ECDF0"/>
      </a:accent5>
      <a:accent6>
        <a:srgbClr val="636463"/>
      </a:accent6>
      <a:hlink>
        <a:srgbClr val="0091D1"/>
      </a:hlink>
      <a:folHlink>
        <a:srgbClr val="9DCD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2310</TotalTime>
  <Words>6037</Words>
  <Application>Microsoft Macintosh PowerPoint</Application>
  <PresentationFormat>Widescreen</PresentationFormat>
  <Paragraphs>587</Paragraphs>
  <Slides>66</Slides>
  <Notes>66</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66</vt:i4>
      </vt:variant>
    </vt:vector>
  </HeadingPairs>
  <TitlesOfParts>
    <vt:vector size="86" baseType="lpstr">
      <vt:lpstr>Calibri</vt:lpstr>
      <vt:lpstr>Poppins</vt:lpstr>
      <vt:lpstr>Cambria</vt:lpstr>
      <vt:lpstr>Open Sans</vt:lpstr>
      <vt:lpstr>Montserrat</vt:lpstr>
      <vt:lpstr>Noto Sans Symbols</vt:lpstr>
      <vt:lpstr>Arial</vt:lpstr>
      <vt:lpstr>Century Gothic</vt:lpstr>
      <vt:lpstr>Raleway Medium</vt:lpstr>
      <vt:lpstr>Libre Franklin</vt:lpstr>
      <vt:lpstr>Sanchez</vt:lpstr>
      <vt:lpstr>Raleway</vt:lpstr>
      <vt:lpstr>Merriweather Sans</vt:lpstr>
      <vt:lpstr>Office Theme</vt:lpstr>
      <vt:lpstr>Office Theme</vt:lpstr>
      <vt:lpstr>1_Office Theme</vt:lpstr>
      <vt:lpstr>MSI_PPTpresentation_Template</vt:lpstr>
      <vt:lpstr>2_Strategic Framework for PSS v1 TE140416</vt:lpstr>
      <vt:lpstr>1_Strategic Framework for PSS v1 TE140416</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Kasha is an e-commerce business serving women in East Africa</vt:lpstr>
      <vt:lpstr>Kasha’s impact spans information, products and women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Policy and Partnership for Digital Innovation</vt:lpstr>
      <vt:lpstr>PowerPoint Presentation</vt:lpstr>
      <vt:lpstr>Thailand has Low Fertility Rate  BUT still has High Unintended Pregnancy</vt:lpstr>
      <vt:lpstr>Digital is key trend in Thailand</vt:lpstr>
      <vt:lpstr>TEEN CLUB : Integrate Digital Solution </vt:lpstr>
      <vt:lpstr>Key Success Factors are from Policy and Partnership for Digital Innovation</vt:lpstr>
      <vt:lpstr>PowerPoint Presentation</vt:lpstr>
      <vt:lpstr>PRIVATE SECTOR STRENGTHENING and role of ehealth To what extent does the lack of policy regulation or client trust  affect telemedicine - mhealth acceptance and adoption?  </vt:lpstr>
      <vt:lpstr>PowerPoint Presentation</vt:lpstr>
      <vt:lpstr>“Burning platforms” help gain Government policy change</vt:lpstr>
      <vt:lpstr>MSI Ghana leveraged “burning platform ”Covid19</vt:lpstr>
      <vt:lpstr>Telemedicine works – clients satisfied</vt:lpstr>
      <vt:lpstr>E-health is key enabler - needs infrastructure AND people to get right information to women</vt:lpstr>
      <vt:lpstr>Collaborative partnerships help deliver right support </vt:lpstr>
      <vt:lpstr>Governments can accelerate ehealth, clients trust it, but someone has to pay and systems need to connect</vt:lpstr>
      <vt:lpstr>Thank you</vt:lpstr>
      <vt:lpstr>PowerPoint Presentation</vt:lpstr>
      <vt:lpstr>PowerPoint Presentation</vt:lpstr>
      <vt:lpstr>Project scope </vt:lpstr>
      <vt:lpstr>Context </vt:lpstr>
      <vt:lpstr>The state of the policy environment governing DTC channels, including e-commerce sites</vt:lpstr>
      <vt:lpstr>The E-Commerce landscape in Nigeria</vt:lpstr>
      <vt:lpstr>The state of the policy environment governing digital counseling for family planning</vt:lpstr>
      <vt:lpstr>The digital counseling landscape in India</vt:lpstr>
      <vt:lpstr>Key takeaways to enable expanded access to FP through e-commerce and digital counseling </vt:lpstr>
      <vt:lpstr>PowerPoint Presentation</vt:lpstr>
      <vt:lpstr>Lessons from an analysis of key opportunities to advance contraceptive care through digital approaches in Francophone Africa</vt:lpstr>
      <vt:lpstr>Government stakeholders recognize a need to move toward digitally-enabled delivery, in the private sector, but the lack of a regulatory framework and limited insight into other countries’ policies are leading concerns</vt:lpstr>
      <vt:lpstr>Medications are generally not sold online in the OP countries due to a restrictive regulatory environment. Although none of the countries has regulation that explicitly prohibits the online distribution of medications, several laws impede this practice</vt:lpstr>
      <vt:lpstr>The situation with telemedicine appears more hopeful as the countries have recognized the need for digital health development in that regard, and are in the process of developing policies and regulations for telemedicine. Digital counseling, by contrast, does not appear to be an area of regulatory concern</vt:lpstr>
      <vt:lpstr>PowerPoint Presentation</vt:lpstr>
      <vt:lpstr>PowerPoint Presentation</vt:lpstr>
      <vt:lpstr>Thank You! This analysis was led by Salient Advisory, with partnership from subject matter experts and a local health tech investment firm</vt:lpstr>
      <vt:lpstr>PowerPoint Presentation</vt:lpstr>
      <vt:lpstr>PowerPoint Presentation</vt:lpstr>
      <vt:lpstr>PowerPoint Presentation</vt:lpstr>
      <vt:lpstr>PowerPoint Presentation</vt:lpstr>
      <vt:lpstr>PowerPoint Presentation</vt:lpstr>
      <vt:lpstr>Sexual and Reproductive Health Matters SRHM  Eszter Kismödi  Chief Executive</vt:lpstr>
      <vt:lpstr>  Rights-Based Programming: SRHR, digital technology and the private sector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Christina Cherel</dc:creator>
  <cp:lastModifiedBy>Molly Moesner</cp:lastModifiedBy>
  <cp:revision>3</cp:revision>
  <dcterms:created xsi:type="dcterms:W3CDTF">2020-11-11T15:57:56Z</dcterms:created>
  <dcterms:modified xsi:type="dcterms:W3CDTF">2022-12-09T13:12:06Z</dcterms:modified>
</cp:coreProperties>
</file>